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3"/>
  </p:sldMasterIdLst>
  <p:notesMasterIdLst>
    <p:notesMasterId r:id="rId4"/>
  </p:notesMasterIdLst>
  <p:sldIdLst>
    <p:sldId id="256" r:id="rId5"/>
    <p:sldId id="257" r:id="rId6"/>
    <p:sldId id="258" r:id="rId7"/>
    <p:sldId id="259" r:id="rId8"/>
    <p:sldId id="260" r:id="rId9"/>
    <p:sldId id="261" r:id="rId10"/>
    <p:sldId id="262" r:id="rId11"/>
    <p:sldId id="263" r:id="rId12"/>
  </p:sldIdLst>
  <p:sldSz cy="5143500" cx="9144000"/>
  <p:notesSz cx="6858000" cy="9144000"/>
  <p:embeddedFontLst>
    <p:embeddedFont>
      <p:font typeface="Prata"/>
      <p:regular r:id="rId13"/>
    </p:embeddedFont>
    <p:embeddedFont>
      <p:font typeface="Josefin Slab"/>
      <p:regular r:id="rId14"/>
      <p:bold r:id="rId15"/>
      <p:italic r:id="rId16"/>
      <p:boldItalic r:id="rId17"/>
    </p:embeddedFont>
    <p:embeddedFont>
      <p:font typeface="Yanone Kaffeesatz"/>
      <p:regular r:id="rId18"/>
      <p:bold r:id="rId19"/>
    </p:embeddedFont>
    <p:embeddedFont>
      <p:font typeface="Passion One"/>
      <p:regular r:id="rId20"/>
      <p:bold r:id="rId21"/>
    </p:embeddedFont>
    <p:embeddedFont>
      <p:font typeface="DM Sans"/>
      <p:regular r:id="rId22"/>
      <p:bold r:id="rId23"/>
      <p:italic r:id="rId24"/>
      <p:boldItalic r:id="rId25"/>
    </p:embeddedFont>
    <p:embeddedFont>
      <p:font typeface="Iceland"/>
      <p:regular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PassionOne-regular.fntdata"/><Relationship Id="rId22" Type="http://schemas.openxmlformats.org/officeDocument/2006/relationships/font" Target="fonts/DMSans-regular.fntdata"/><Relationship Id="rId21" Type="http://schemas.openxmlformats.org/officeDocument/2006/relationships/font" Target="fonts/PassionOne-bold.fntdata"/><Relationship Id="rId24" Type="http://schemas.openxmlformats.org/officeDocument/2006/relationships/font" Target="fonts/DMSans-italic.fntdata"/><Relationship Id="rId23" Type="http://schemas.openxmlformats.org/officeDocument/2006/relationships/font" Target="fonts/DMSans-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Iceland-regular.fntdata"/><Relationship Id="rId25" Type="http://schemas.openxmlformats.org/officeDocument/2006/relationships/font" Target="fonts/DMSa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font" Target="fonts/Prata-regular.fntdata"/><Relationship Id="rId12" Type="http://schemas.openxmlformats.org/officeDocument/2006/relationships/slide" Target="slides/slide8.xml"/><Relationship Id="rId15" Type="http://schemas.openxmlformats.org/officeDocument/2006/relationships/font" Target="fonts/JosefinSlab-bold.fntdata"/><Relationship Id="rId14" Type="http://schemas.openxmlformats.org/officeDocument/2006/relationships/font" Target="fonts/JosefinSlab-regular.fntdata"/><Relationship Id="rId17" Type="http://schemas.openxmlformats.org/officeDocument/2006/relationships/font" Target="fonts/JosefinSlab-boldItalic.fntdata"/><Relationship Id="rId16" Type="http://schemas.openxmlformats.org/officeDocument/2006/relationships/font" Target="fonts/JosefinSlab-italic.fntdata"/><Relationship Id="rId19" Type="http://schemas.openxmlformats.org/officeDocument/2006/relationships/font" Target="fonts/YanoneKaffeesatz-bold.fntdata"/><Relationship Id="rId18" Type="http://schemas.openxmlformats.org/officeDocument/2006/relationships/font" Target="fonts/YanoneKaffeesatz-regular.fntdata"/></Relationships>
</file>

<file path=ppt/media/image1.png>
</file>

<file path=ppt/media/image10.png>
</file>

<file path=ppt/media/image11.jpg>
</file>

<file path=ppt/media/image12.jpg>
</file>

<file path=ppt/media/image13.jp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c454b34353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c454b34353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c46a2533b2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c46a2533b2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repartir foto de qui es cada grup i donar 10 segons en que mirin qui son</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Quan es compren un vestit per un evento, després passa a ser fons d’armari directament?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Quan tenen una gala on han d’anar d’etiqueta és compren un vestit exclusivament per aquella circumstància?</a:t>
            </a:r>
            <a:endParaRPr>
              <a:solidFill>
                <a:schemeClr val="dk1"/>
              </a:solidFill>
            </a:endParaRPr>
          </a:p>
          <a:p>
            <a:pPr indent="0" lvl="0" marL="457200" rtl="0" algn="l">
              <a:spcBef>
                <a:spcPts val="0"/>
              </a:spcBef>
              <a:spcAft>
                <a:spcPts val="0"/>
              </a:spcAft>
              <a:buClr>
                <a:schemeClr val="dk1"/>
              </a:buClr>
              <a:buSzPts val="1100"/>
              <a:buFont typeface="Arial"/>
              <a:buNone/>
            </a:pPr>
            <a:r>
              <a:rPr lang="en">
                <a:solidFill>
                  <a:schemeClr val="dk1"/>
                </a:solidFill>
              </a:rPr>
              <a:t>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solidFill>
                  <a:schemeClr val="dk1"/>
                </a:solidFill>
              </a:rPr>
              <a:t>Segurament, la resposta és que sí, llavors ens trobem en la situació on la durada de vida útil dels vestits és excessivament curta. D’aquesta manera, hi ha la necessitat de obtenir noves peces per cada ocasió.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c454b34353_0_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c454b34353_0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Llavors ens trobem en un punt on:</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Estudi pro ambientalistes recomanen usar al menys 30 vegades cada peça de roba para rentabilitzar l’impacte ambiental de la seva producció. </a:t>
            </a:r>
            <a:endParaRPr/>
          </a:p>
          <a:p>
            <a:pPr indent="-298450" lvl="0" marL="457200" rtl="0" algn="l">
              <a:spcBef>
                <a:spcPts val="0"/>
              </a:spcBef>
              <a:spcAft>
                <a:spcPts val="0"/>
              </a:spcAft>
              <a:buSzPts val="1100"/>
              <a:buChar char="-"/>
            </a:pPr>
            <a:r>
              <a:rPr lang="en"/>
              <a:t>De mitjana els estudis indiquen que usem 7 vegades una peça abans de llençar-la</a:t>
            </a:r>
            <a:endParaRPr/>
          </a:p>
          <a:p>
            <a:pPr indent="-298450" lvl="0" marL="457200" rtl="0" algn="l">
              <a:spcBef>
                <a:spcPts val="0"/>
              </a:spcBef>
              <a:spcAft>
                <a:spcPts val="0"/>
              </a:spcAft>
              <a:buSzPts val="1100"/>
              <a:buChar char="-"/>
            </a:pPr>
            <a:r>
              <a:rPr lang="en"/>
              <a:t>La vida útil d’una peça de llarga duració és de 120 usos.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c46a2533b2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c46a2533b2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Hi hauria alguna manera de donar-li una segona volta a aquests productes?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Podria ser possible sense deixar de banda els principis i els valors fonamentals del mercat de luxe?</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c454b34353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c454b34353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2c454b34353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2c454b34353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 nostre solució al problema tan evident que hi ha actualment i sobretot en aquesta indústria, que es el de la moda i el luxe, proposem la nostre aplicació que ens permet preservar els principals pilars de la compra-venta de productes de luxe. La proposta manté l’experiència exclusiva de cada adquisició, el prestigi de les marques oferides, mentre que aconseguim que aquesta necessitat de disfrutar de nous productes es mantingui i es retroalimenti mitjançant les xarxes o connexions que s’establiràn a partir de l’app, ja que aquesta conté funcionalitats com la del xat, per poder comentar amb altres usuaris punts d’interés comú dins del sector i també desde l’apartat principal, consultar tot tipus de notícies de les firmes més importants del sector i així seguir veient com va evolucionant el mercat. I us preguntareu com es pot mantenir l’exclusivitat i el prestigi de les marques o de certs articles en un mercat que comportarà que la gran majoria de productes que et deixin, puguis comprar, vendre o llogar hagin tingut un propietari anterior. Doncs aixó ho aconseguirem mitjançant l’accés a l’app, la qual no serà oberta al públic general, sino que es podrà accedir-hi mitjançant les pròpies marques més rellevants de la moda i aquestes seràn les que facilitaràn aquestes invitacions a l’app. (*Procediment*)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c4768afd31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c4768afd31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7200" lvl="0" marL="0" rtl="0" algn="l">
              <a:spcBef>
                <a:spcPts val="0"/>
              </a:spcBef>
              <a:spcAft>
                <a:spcPts val="0"/>
              </a:spcAft>
              <a:buNone/>
            </a:pPr>
            <a:r>
              <a:rPr lang="en"/>
              <a:t>Explicar funcionalitats aplicació</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2c4768afd3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2c4768afd3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900"/>
              </a:spcBef>
              <a:spcAft>
                <a:spcPts val="0"/>
              </a:spcAft>
              <a:buClr>
                <a:srgbClr val="111111"/>
              </a:buClr>
              <a:buSzPts val="1100"/>
              <a:buChar char="-"/>
            </a:pPr>
            <a:r>
              <a:rPr lang="en">
                <a:solidFill>
                  <a:srgbClr val="111111"/>
                </a:solidFill>
              </a:rPr>
              <a:t>Resum dels punts clau de la proposta</a:t>
            </a:r>
            <a:endParaRPr>
              <a:solidFill>
                <a:srgbClr val="111111"/>
              </a:solidFill>
            </a:endParaRPr>
          </a:p>
          <a:p>
            <a:pPr indent="-298450" lvl="0" marL="457200" rtl="0" algn="l">
              <a:lnSpc>
                <a:spcPct val="115000"/>
              </a:lnSpc>
              <a:spcBef>
                <a:spcPts val="0"/>
              </a:spcBef>
              <a:spcAft>
                <a:spcPts val="0"/>
              </a:spcAft>
              <a:buClr>
                <a:srgbClr val="111111"/>
              </a:buClr>
              <a:buSzPts val="1100"/>
              <a:buChar char="-"/>
            </a:pPr>
            <a:r>
              <a:rPr lang="en">
                <a:solidFill>
                  <a:srgbClr val="111111"/>
                </a:solidFill>
              </a:rPr>
              <a:t>Canvi conceptual del luxe sostenible amb ReLux, promovent la sostenibilitat, sempre mantenint el prestigi, experiència i exclusivitat de la venta.</a:t>
            </a:r>
            <a:endParaRPr>
              <a:solidFill>
                <a:srgbClr val="11111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0" name="Google Shape;10;p2"/>
          <p:cNvSpPr txBox="1"/>
          <p:nvPr>
            <p:ph type="ctrTitle"/>
          </p:nvPr>
        </p:nvSpPr>
        <p:spPr>
          <a:xfrm>
            <a:off x="2912550" y="1032475"/>
            <a:ext cx="5518200" cy="2323200"/>
          </a:xfrm>
          <a:prstGeom prst="rect">
            <a:avLst/>
          </a:prstGeom>
        </p:spPr>
        <p:txBody>
          <a:bodyPr anchorCtr="0" anchor="t" bIns="91425" lIns="91425" spcFirstLastPara="1" rIns="91425" wrap="square" tIns="91425">
            <a:noAutofit/>
          </a:bodyPr>
          <a:lstStyle>
            <a:lvl1pPr lvl="0" rtl="0" algn="r">
              <a:lnSpc>
                <a:spcPct val="90000"/>
              </a:lnSpc>
              <a:spcBef>
                <a:spcPts val="0"/>
              </a:spcBef>
              <a:spcAft>
                <a:spcPts val="0"/>
              </a:spcAft>
              <a:buSzPts val="6500"/>
              <a:buNone/>
              <a:defRPr sz="48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777150" y="3824525"/>
            <a:ext cx="4653600" cy="286500"/>
          </a:xfrm>
          <a:prstGeom prst="rect">
            <a:avLst/>
          </a:prstGeom>
          <a:noFill/>
          <a:ln>
            <a:noFill/>
          </a:ln>
        </p:spPr>
        <p:txBody>
          <a:bodyPr anchorCtr="0" anchor="ctr" bIns="91425" lIns="91425" spcFirstLastPara="1" rIns="91425" wrap="square" tIns="91425">
            <a:noAutofit/>
          </a:bodyPr>
          <a:lstStyle>
            <a:lvl1pPr lvl="0" rtl="0" algn="r">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2" type="subTitle"/>
          </p:nvPr>
        </p:nvSpPr>
        <p:spPr>
          <a:xfrm>
            <a:off x="713225" y="247650"/>
            <a:ext cx="1972800" cy="291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b="1" sz="1200"/>
            </a:lvl1pPr>
            <a:lvl2pPr lvl="1">
              <a:spcBef>
                <a:spcPts val="0"/>
              </a:spcBef>
              <a:spcAft>
                <a:spcPts val="0"/>
              </a:spcAft>
              <a:buSzPts val="1200"/>
              <a:buNone/>
              <a:defRPr b="1" sz="1200"/>
            </a:lvl2pPr>
            <a:lvl3pPr lvl="2">
              <a:spcBef>
                <a:spcPts val="0"/>
              </a:spcBef>
              <a:spcAft>
                <a:spcPts val="0"/>
              </a:spcAft>
              <a:buSzPts val="1200"/>
              <a:buNone/>
              <a:defRPr b="1" sz="1200"/>
            </a:lvl3pPr>
            <a:lvl4pPr lvl="3">
              <a:spcBef>
                <a:spcPts val="0"/>
              </a:spcBef>
              <a:spcAft>
                <a:spcPts val="0"/>
              </a:spcAft>
              <a:buSzPts val="1200"/>
              <a:buNone/>
              <a:defRPr b="1" sz="1200"/>
            </a:lvl4pPr>
            <a:lvl5pPr lvl="4">
              <a:spcBef>
                <a:spcPts val="0"/>
              </a:spcBef>
              <a:spcAft>
                <a:spcPts val="0"/>
              </a:spcAft>
              <a:buSzPts val="1200"/>
              <a:buNone/>
              <a:defRPr b="1" sz="1200"/>
            </a:lvl5pPr>
            <a:lvl6pPr lvl="5">
              <a:spcBef>
                <a:spcPts val="0"/>
              </a:spcBef>
              <a:spcAft>
                <a:spcPts val="0"/>
              </a:spcAft>
              <a:buSzPts val="1200"/>
              <a:buNone/>
              <a:defRPr b="1" sz="1200"/>
            </a:lvl6pPr>
            <a:lvl7pPr lvl="6">
              <a:spcBef>
                <a:spcPts val="0"/>
              </a:spcBef>
              <a:spcAft>
                <a:spcPts val="0"/>
              </a:spcAft>
              <a:buSzPts val="1200"/>
              <a:buNone/>
              <a:defRPr b="1" sz="1200"/>
            </a:lvl7pPr>
            <a:lvl8pPr lvl="7">
              <a:spcBef>
                <a:spcPts val="0"/>
              </a:spcBef>
              <a:spcAft>
                <a:spcPts val="0"/>
              </a:spcAft>
              <a:buSzPts val="1200"/>
              <a:buNone/>
              <a:defRPr b="1" sz="1200"/>
            </a:lvl8pPr>
            <a:lvl9pPr lvl="8">
              <a:spcBef>
                <a:spcPts val="0"/>
              </a:spcBef>
              <a:spcAft>
                <a:spcPts val="0"/>
              </a:spcAft>
              <a:buSzPts val="1200"/>
              <a:buNone/>
              <a:defRPr b="1" sz="12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pic>
        <p:nvPicPr>
          <p:cNvPr id="48" name="Google Shape;48;p11"/>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49" name="Google Shape;49;p11"/>
          <p:cNvSpPr txBox="1"/>
          <p:nvPr>
            <p:ph hasCustomPrompt="1" type="title"/>
          </p:nvPr>
        </p:nvSpPr>
        <p:spPr>
          <a:xfrm>
            <a:off x="941825" y="1667300"/>
            <a:ext cx="4692600" cy="1325100"/>
          </a:xfrm>
          <a:prstGeom prst="rect">
            <a:avLst/>
          </a:prstGeom>
        </p:spPr>
        <p:txBody>
          <a:bodyPr anchorCtr="0" anchor="ctr" bIns="91425" lIns="91425" spcFirstLastPara="1" rIns="91425" wrap="square" tIns="91425">
            <a:noAutofit/>
          </a:bodyPr>
          <a:lstStyle>
            <a:lvl1pPr lvl="0" rtl="0">
              <a:spcBef>
                <a:spcPts val="0"/>
              </a:spcBef>
              <a:spcAft>
                <a:spcPts val="0"/>
              </a:spcAft>
              <a:buSzPts val="12000"/>
              <a:buNone/>
              <a:defRPr sz="72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50" name="Google Shape;50;p11"/>
          <p:cNvSpPr txBox="1"/>
          <p:nvPr>
            <p:ph idx="1" type="subTitle"/>
          </p:nvPr>
        </p:nvSpPr>
        <p:spPr>
          <a:xfrm>
            <a:off x="941825" y="3038800"/>
            <a:ext cx="4692600" cy="437400"/>
          </a:xfrm>
          <a:prstGeom prst="rect">
            <a:avLst/>
          </a:prstGeom>
          <a:noFill/>
        </p:spPr>
        <p:txBody>
          <a:bodyPr anchorCtr="0" anchor="t" bIns="91425" lIns="91425" spcFirstLastPara="1" rIns="91425" wrap="square" tIns="91425">
            <a:noAutofit/>
          </a:bodyPr>
          <a:lstStyle>
            <a:lvl1pPr lvl="0" algn="ctr">
              <a:spcBef>
                <a:spcPts val="0"/>
              </a:spcBef>
              <a:spcAft>
                <a:spcPts val="0"/>
              </a:spcAft>
              <a:buSzPts val="1400"/>
              <a:buNone/>
              <a:defRPr sz="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1"/>
          <p:cNvSpPr txBox="1"/>
          <p:nvPr>
            <p:ph idx="2" type="subTitle"/>
          </p:nvPr>
        </p:nvSpPr>
        <p:spPr>
          <a:xfrm>
            <a:off x="713225" y="247650"/>
            <a:ext cx="1972800" cy="29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200"/>
            </a:lvl1pPr>
            <a:lvl2pPr lvl="1" rtl="0">
              <a:spcBef>
                <a:spcPts val="0"/>
              </a:spcBef>
              <a:spcAft>
                <a:spcPts val="0"/>
              </a:spcAft>
              <a:buSzPts val="1200"/>
              <a:buNone/>
              <a:defRPr b="1" sz="1200"/>
            </a:lvl2pPr>
            <a:lvl3pPr lvl="2" rtl="0">
              <a:spcBef>
                <a:spcPts val="0"/>
              </a:spcBef>
              <a:spcAft>
                <a:spcPts val="0"/>
              </a:spcAft>
              <a:buSzPts val="1200"/>
              <a:buNone/>
              <a:defRPr b="1" sz="1200"/>
            </a:lvl3pPr>
            <a:lvl4pPr lvl="3" rtl="0">
              <a:spcBef>
                <a:spcPts val="0"/>
              </a:spcBef>
              <a:spcAft>
                <a:spcPts val="0"/>
              </a:spcAft>
              <a:buSzPts val="1200"/>
              <a:buNone/>
              <a:defRPr b="1" sz="1200"/>
            </a:lvl4pPr>
            <a:lvl5pPr lvl="4" rtl="0">
              <a:spcBef>
                <a:spcPts val="0"/>
              </a:spcBef>
              <a:spcAft>
                <a:spcPts val="0"/>
              </a:spcAft>
              <a:buSzPts val="1200"/>
              <a:buNone/>
              <a:defRPr b="1" sz="1200"/>
            </a:lvl5pPr>
            <a:lvl6pPr lvl="5" rtl="0">
              <a:spcBef>
                <a:spcPts val="0"/>
              </a:spcBef>
              <a:spcAft>
                <a:spcPts val="0"/>
              </a:spcAft>
              <a:buSzPts val="1200"/>
              <a:buNone/>
              <a:defRPr b="1" sz="1200"/>
            </a:lvl6pPr>
            <a:lvl7pPr lvl="6" rtl="0">
              <a:spcBef>
                <a:spcPts val="0"/>
              </a:spcBef>
              <a:spcAft>
                <a:spcPts val="0"/>
              </a:spcAft>
              <a:buSzPts val="1200"/>
              <a:buNone/>
              <a:defRPr b="1" sz="1200"/>
            </a:lvl7pPr>
            <a:lvl8pPr lvl="7" rtl="0">
              <a:spcBef>
                <a:spcPts val="0"/>
              </a:spcBef>
              <a:spcAft>
                <a:spcPts val="0"/>
              </a:spcAft>
              <a:buSzPts val="1200"/>
              <a:buNone/>
              <a:defRPr b="1" sz="1200"/>
            </a:lvl8pPr>
            <a:lvl9pPr lvl="8" rtl="0">
              <a:spcBef>
                <a:spcPts val="0"/>
              </a:spcBef>
              <a:spcAft>
                <a:spcPts val="0"/>
              </a:spcAft>
              <a:buSzPts val="1200"/>
              <a:buNone/>
              <a:defRPr b="1" sz="12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9">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55" name="Google Shape;55;p13"/>
          <p:cNvSpPr txBox="1"/>
          <p:nvPr>
            <p:ph type="title"/>
          </p:nvPr>
        </p:nvSpPr>
        <p:spPr>
          <a:xfrm>
            <a:off x="1060893" y="752475"/>
            <a:ext cx="4515900" cy="778800"/>
          </a:xfrm>
          <a:prstGeom prst="rect">
            <a:avLst/>
          </a:prstGeom>
        </p:spPr>
        <p:txBody>
          <a:bodyPr anchorCtr="0" anchor="ctr" bIns="91425" lIns="91425" spcFirstLastPara="1" rIns="91425" wrap="square" tIns="91425">
            <a:noAutofit/>
          </a:bodyPr>
          <a:lstStyle>
            <a:lvl1pPr lvl="0" rtl="0" algn="l">
              <a:spcBef>
                <a:spcPts val="0"/>
              </a:spcBef>
              <a:spcAft>
                <a:spcPts val="0"/>
              </a:spcAft>
              <a:buNone/>
              <a:defRPr sz="6000"/>
            </a:lvl1pPr>
            <a:lvl2pPr lvl="1" rtl="0" algn="l">
              <a:spcBef>
                <a:spcPts val="0"/>
              </a:spcBef>
              <a:spcAft>
                <a:spcPts val="0"/>
              </a:spcAft>
              <a:buNone/>
              <a:defRPr sz="6000"/>
            </a:lvl2pPr>
            <a:lvl3pPr lvl="2" rtl="0" algn="l">
              <a:spcBef>
                <a:spcPts val="0"/>
              </a:spcBef>
              <a:spcAft>
                <a:spcPts val="0"/>
              </a:spcAft>
              <a:buNone/>
              <a:defRPr sz="6000"/>
            </a:lvl3pPr>
            <a:lvl4pPr lvl="3" rtl="0" algn="l">
              <a:spcBef>
                <a:spcPts val="0"/>
              </a:spcBef>
              <a:spcAft>
                <a:spcPts val="0"/>
              </a:spcAft>
              <a:buNone/>
              <a:defRPr sz="6000"/>
            </a:lvl4pPr>
            <a:lvl5pPr lvl="4" rtl="0" algn="l">
              <a:spcBef>
                <a:spcPts val="0"/>
              </a:spcBef>
              <a:spcAft>
                <a:spcPts val="0"/>
              </a:spcAft>
              <a:buNone/>
              <a:defRPr sz="6000"/>
            </a:lvl5pPr>
            <a:lvl6pPr lvl="5" rtl="0" algn="l">
              <a:spcBef>
                <a:spcPts val="0"/>
              </a:spcBef>
              <a:spcAft>
                <a:spcPts val="0"/>
              </a:spcAft>
              <a:buNone/>
              <a:defRPr sz="6000"/>
            </a:lvl6pPr>
            <a:lvl7pPr lvl="6" rtl="0" algn="l">
              <a:spcBef>
                <a:spcPts val="0"/>
              </a:spcBef>
              <a:spcAft>
                <a:spcPts val="0"/>
              </a:spcAft>
              <a:buNone/>
              <a:defRPr sz="6000"/>
            </a:lvl7pPr>
            <a:lvl8pPr lvl="7" rtl="0" algn="l">
              <a:spcBef>
                <a:spcPts val="0"/>
              </a:spcBef>
              <a:spcAft>
                <a:spcPts val="0"/>
              </a:spcAft>
              <a:buNone/>
              <a:defRPr sz="6000"/>
            </a:lvl8pPr>
            <a:lvl9pPr lvl="8" rtl="0" algn="l">
              <a:spcBef>
                <a:spcPts val="0"/>
              </a:spcBef>
              <a:spcAft>
                <a:spcPts val="0"/>
              </a:spcAft>
              <a:buNone/>
              <a:defRPr sz="6000"/>
            </a:lvl9pPr>
          </a:lstStyle>
          <a:p/>
        </p:txBody>
      </p:sp>
      <p:sp>
        <p:nvSpPr>
          <p:cNvPr id="56" name="Google Shape;56;p13"/>
          <p:cNvSpPr txBox="1"/>
          <p:nvPr>
            <p:ph idx="1" type="subTitle"/>
          </p:nvPr>
        </p:nvSpPr>
        <p:spPr>
          <a:xfrm>
            <a:off x="1060900" y="1531275"/>
            <a:ext cx="4602900" cy="13824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2200"/>
            </a:lvl1pPr>
            <a:lvl2pPr lvl="1" rtl="0">
              <a:spcBef>
                <a:spcPts val="0"/>
              </a:spcBef>
              <a:spcAft>
                <a:spcPts val="0"/>
              </a:spcAft>
              <a:buSzPts val="1800"/>
              <a:buFont typeface="Yanone Kaffeesatz"/>
              <a:buNone/>
              <a:defRPr b="1" sz="1800">
                <a:latin typeface="Yanone Kaffeesatz"/>
                <a:ea typeface="Yanone Kaffeesatz"/>
                <a:cs typeface="Yanone Kaffeesatz"/>
                <a:sym typeface="Yanone Kaffeesatz"/>
              </a:defRPr>
            </a:lvl2pPr>
            <a:lvl3pPr lvl="2" rtl="0">
              <a:spcBef>
                <a:spcPts val="0"/>
              </a:spcBef>
              <a:spcAft>
                <a:spcPts val="0"/>
              </a:spcAft>
              <a:buSzPts val="1800"/>
              <a:buFont typeface="Yanone Kaffeesatz"/>
              <a:buNone/>
              <a:defRPr b="1" sz="1800">
                <a:latin typeface="Yanone Kaffeesatz"/>
                <a:ea typeface="Yanone Kaffeesatz"/>
                <a:cs typeface="Yanone Kaffeesatz"/>
                <a:sym typeface="Yanone Kaffeesatz"/>
              </a:defRPr>
            </a:lvl3pPr>
            <a:lvl4pPr lvl="3" rtl="0">
              <a:spcBef>
                <a:spcPts val="0"/>
              </a:spcBef>
              <a:spcAft>
                <a:spcPts val="0"/>
              </a:spcAft>
              <a:buSzPts val="1800"/>
              <a:buFont typeface="Yanone Kaffeesatz"/>
              <a:buNone/>
              <a:defRPr b="1" sz="1800">
                <a:latin typeface="Yanone Kaffeesatz"/>
                <a:ea typeface="Yanone Kaffeesatz"/>
                <a:cs typeface="Yanone Kaffeesatz"/>
                <a:sym typeface="Yanone Kaffeesatz"/>
              </a:defRPr>
            </a:lvl4pPr>
            <a:lvl5pPr lvl="4" rtl="0">
              <a:spcBef>
                <a:spcPts val="0"/>
              </a:spcBef>
              <a:spcAft>
                <a:spcPts val="0"/>
              </a:spcAft>
              <a:buSzPts val="1800"/>
              <a:buFont typeface="Yanone Kaffeesatz"/>
              <a:buNone/>
              <a:defRPr b="1" sz="1800">
                <a:latin typeface="Yanone Kaffeesatz"/>
                <a:ea typeface="Yanone Kaffeesatz"/>
                <a:cs typeface="Yanone Kaffeesatz"/>
                <a:sym typeface="Yanone Kaffeesatz"/>
              </a:defRPr>
            </a:lvl5pPr>
            <a:lvl6pPr lvl="5" rtl="0">
              <a:spcBef>
                <a:spcPts val="0"/>
              </a:spcBef>
              <a:spcAft>
                <a:spcPts val="0"/>
              </a:spcAft>
              <a:buSzPts val="1800"/>
              <a:buFont typeface="Yanone Kaffeesatz"/>
              <a:buNone/>
              <a:defRPr b="1" sz="1800">
                <a:latin typeface="Yanone Kaffeesatz"/>
                <a:ea typeface="Yanone Kaffeesatz"/>
                <a:cs typeface="Yanone Kaffeesatz"/>
                <a:sym typeface="Yanone Kaffeesatz"/>
              </a:defRPr>
            </a:lvl6pPr>
            <a:lvl7pPr lvl="6" rtl="0">
              <a:spcBef>
                <a:spcPts val="0"/>
              </a:spcBef>
              <a:spcAft>
                <a:spcPts val="0"/>
              </a:spcAft>
              <a:buSzPts val="1800"/>
              <a:buFont typeface="Yanone Kaffeesatz"/>
              <a:buNone/>
              <a:defRPr b="1" sz="1800">
                <a:latin typeface="Yanone Kaffeesatz"/>
                <a:ea typeface="Yanone Kaffeesatz"/>
                <a:cs typeface="Yanone Kaffeesatz"/>
                <a:sym typeface="Yanone Kaffeesatz"/>
              </a:defRPr>
            </a:lvl7pPr>
            <a:lvl8pPr lvl="7" rtl="0">
              <a:spcBef>
                <a:spcPts val="0"/>
              </a:spcBef>
              <a:spcAft>
                <a:spcPts val="0"/>
              </a:spcAft>
              <a:buSzPts val="1800"/>
              <a:buFont typeface="Yanone Kaffeesatz"/>
              <a:buNone/>
              <a:defRPr b="1" sz="1800">
                <a:latin typeface="Yanone Kaffeesatz"/>
                <a:ea typeface="Yanone Kaffeesatz"/>
                <a:cs typeface="Yanone Kaffeesatz"/>
                <a:sym typeface="Yanone Kaffeesatz"/>
              </a:defRPr>
            </a:lvl8pPr>
            <a:lvl9pPr lvl="8" rtl="0">
              <a:spcBef>
                <a:spcPts val="0"/>
              </a:spcBef>
              <a:spcAft>
                <a:spcPts val="0"/>
              </a:spcAft>
              <a:buSzPts val="1800"/>
              <a:buFont typeface="Yanone Kaffeesatz"/>
              <a:buNone/>
              <a:defRPr b="1" sz="1800">
                <a:latin typeface="Yanone Kaffeesatz"/>
                <a:ea typeface="Yanone Kaffeesatz"/>
                <a:cs typeface="Yanone Kaffeesatz"/>
                <a:sym typeface="Yanone Kaffeesatz"/>
              </a:defRPr>
            </a:lvl9pPr>
          </a:lstStyle>
          <a:p/>
        </p:txBody>
      </p:sp>
      <p:sp>
        <p:nvSpPr>
          <p:cNvPr id="57" name="Google Shape;57;p13"/>
          <p:cNvSpPr txBox="1"/>
          <p:nvPr/>
        </p:nvSpPr>
        <p:spPr>
          <a:xfrm>
            <a:off x="1060900" y="3912275"/>
            <a:ext cx="3528600" cy="712200"/>
          </a:xfrm>
          <a:prstGeom prst="rect">
            <a:avLst/>
          </a:prstGeom>
          <a:noFill/>
          <a:ln>
            <a:noFill/>
          </a:ln>
        </p:spPr>
        <p:txBody>
          <a:bodyPr anchorCtr="0" anchor="ctr" bIns="91425" lIns="91425" spcFirstLastPara="1" rIns="91425" wrap="square" tIns="91425">
            <a:noAutofit/>
          </a:bodyPr>
          <a:lstStyle/>
          <a:p>
            <a:pPr indent="0" lvl="0" marL="0" rtl="0" algn="l">
              <a:spcBef>
                <a:spcPts val="300"/>
              </a:spcBef>
              <a:spcAft>
                <a:spcPts val="0"/>
              </a:spcAft>
              <a:buNone/>
            </a:pPr>
            <a:r>
              <a:rPr lang="en" sz="1200">
                <a:solidFill>
                  <a:schemeClr val="lt1"/>
                </a:solidFill>
                <a:latin typeface="DM Sans"/>
                <a:ea typeface="DM Sans"/>
                <a:cs typeface="DM Sans"/>
                <a:sym typeface="DM Sans"/>
              </a:rPr>
              <a:t>CREDITS: This presentation template was created by </a:t>
            </a:r>
            <a:r>
              <a:rPr b="1" lang="en" sz="1200">
                <a:solidFill>
                  <a:schemeClr val="lt1"/>
                </a:solidFill>
                <a:uFill>
                  <a:noFill/>
                </a:uFill>
                <a:latin typeface="DM Sans"/>
                <a:ea typeface="DM Sans"/>
                <a:cs typeface="DM Sans"/>
                <a:sym typeface="DM Sans"/>
                <a:hlinkClick r:id="rId3">
                  <a:extLst>
                    <a:ext uri="{A12FA001-AC4F-418D-AE19-62706E023703}">
                      <ahyp:hlinkClr val="tx"/>
                    </a:ext>
                  </a:extLst>
                </a:hlinkClick>
              </a:rPr>
              <a:t>Slidesgo</a:t>
            </a:r>
            <a:r>
              <a:rPr lang="en" sz="1200">
                <a:solidFill>
                  <a:schemeClr val="lt1"/>
                </a:solidFill>
                <a:latin typeface="DM Sans"/>
                <a:ea typeface="DM Sans"/>
                <a:cs typeface="DM Sans"/>
                <a:sym typeface="DM Sans"/>
              </a:rPr>
              <a:t>, and includes icons by </a:t>
            </a:r>
            <a:r>
              <a:rPr b="1" lang="en" sz="1200">
                <a:solidFill>
                  <a:schemeClr val="lt1"/>
                </a:solidFill>
                <a:uFill>
                  <a:noFill/>
                </a:uFill>
                <a:latin typeface="DM Sans"/>
                <a:ea typeface="DM Sans"/>
                <a:cs typeface="DM Sans"/>
                <a:sym typeface="DM Sans"/>
                <a:hlinkClick r:id="rId4">
                  <a:extLst>
                    <a:ext uri="{A12FA001-AC4F-418D-AE19-62706E023703}">
                      <ahyp:hlinkClr val="tx"/>
                    </a:ext>
                  </a:extLst>
                </a:hlinkClick>
              </a:rPr>
              <a:t>Flaticon</a:t>
            </a:r>
            <a:r>
              <a:rPr b="1" lang="en" sz="1200">
                <a:solidFill>
                  <a:schemeClr val="lt1"/>
                </a:solidFill>
                <a:latin typeface="DM Sans"/>
                <a:ea typeface="DM Sans"/>
                <a:cs typeface="DM Sans"/>
                <a:sym typeface="DM Sans"/>
              </a:rPr>
              <a:t> </a:t>
            </a:r>
            <a:r>
              <a:rPr lang="en" sz="1200">
                <a:solidFill>
                  <a:schemeClr val="lt1"/>
                </a:solidFill>
                <a:latin typeface="DM Sans"/>
                <a:ea typeface="DM Sans"/>
                <a:cs typeface="DM Sans"/>
                <a:sym typeface="DM Sans"/>
              </a:rPr>
              <a:t>and infographics &amp; images by </a:t>
            </a:r>
            <a:r>
              <a:rPr b="1" lang="en" sz="1200">
                <a:solidFill>
                  <a:schemeClr val="lt1"/>
                </a:solidFill>
                <a:uFill>
                  <a:noFill/>
                </a:uFill>
                <a:latin typeface="DM Sans"/>
                <a:ea typeface="DM Sans"/>
                <a:cs typeface="DM Sans"/>
                <a:sym typeface="DM Sans"/>
                <a:hlinkClick r:id="rId5">
                  <a:extLst>
                    <a:ext uri="{A12FA001-AC4F-418D-AE19-62706E023703}">
                      <ahyp:hlinkClr val="tx"/>
                    </a:ext>
                  </a:extLst>
                </a:hlinkClick>
              </a:rPr>
              <a:t>Freepik</a:t>
            </a:r>
            <a:endParaRPr sz="1200">
              <a:solidFill>
                <a:schemeClr val="lt1"/>
              </a:solidFill>
              <a:latin typeface="DM Sans"/>
              <a:ea typeface="DM Sans"/>
              <a:cs typeface="DM Sans"/>
              <a:sym typeface="DM Sa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56">
    <p:bg>
      <p:bgPr>
        <a:solidFill>
          <a:schemeClr val="dk2"/>
        </a:solidFill>
      </p:bgPr>
    </p:bg>
    <p:spTree>
      <p:nvGrpSpPr>
        <p:cNvPr id="58" name="Shape 58"/>
        <p:cNvGrpSpPr/>
        <p:nvPr/>
      </p:nvGrpSpPr>
      <p:grpSpPr>
        <a:xfrm>
          <a:off x="0" y="0"/>
          <a:ext cx="0" cy="0"/>
          <a:chOff x="0" y="0"/>
          <a:chExt cx="0" cy="0"/>
        </a:xfrm>
      </p:grpSpPr>
      <p:pic>
        <p:nvPicPr>
          <p:cNvPr id="59" name="Google Shape;59;p14"/>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56_1">
    <p:bg>
      <p:bgPr>
        <a:solidFill>
          <a:schemeClr val="accent1"/>
        </a:solidFill>
      </p:bgPr>
    </p:bg>
    <p:spTree>
      <p:nvGrpSpPr>
        <p:cNvPr id="60" name="Shape 60"/>
        <p:cNvGrpSpPr/>
        <p:nvPr/>
      </p:nvGrpSpPr>
      <p:grpSpPr>
        <a:xfrm>
          <a:off x="0" y="0"/>
          <a:ext cx="0" cy="0"/>
          <a:chOff x="0" y="0"/>
          <a:chExt cx="0" cy="0"/>
        </a:xfrm>
      </p:grpSpPr>
      <p:pic>
        <p:nvPicPr>
          <p:cNvPr id="61" name="Google Shape;61;p15"/>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15" name="Google Shape;15;p3"/>
          <p:cNvSpPr txBox="1"/>
          <p:nvPr>
            <p:ph hasCustomPrompt="1" type="title"/>
          </p:nvPr>
        </p:nvSpPr>
        <p:spPr>
          <a:xfrm>
            <a:off x="3514075" y="677987"/>
            <a:ext cx="1487100" cy="1137000"/>
          </a:xfrm>
          <a:prstGeom prst="rect">
            <a:avLst/>
          </a:prstGeom>
          <a:noFill/>
        </p:spPr>
        <p:txBody>
          <a:bodyPr anchorCtr="0" anchor="ctr" bIns="91425" lIns="91425" spcFirstLastPara="1" rIns="91425" wrap="square" tIns="91425">
            <a:noAutofit/>
          </a:bodyPr>
          <a:lstStyle>
            <a:lvl1pPr lvl="0" rtl="0" algn="l">
              <a:spcBef>
                <a:spcPts val="0"/>
              </a:spcBef>
              <a:spcAft>
                <a:spcPts val="0"/>
              </a:spcAft>
              <a:buSzPts val="12000"/>
              <a:buNone/>
              <a:defRPr sz="60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16" name="Google Shape;16;p3"/>
          <p:cNvSpPr txBox="1"/>
          <p:nvPr>
            <p:ph idx="2" type="title"/>
          </p:nvPr>
        </p:nvSpPr>
        <p:spPr>
          <a:xfrm>
            <a:off x="3514075" y="2335451"/>
            <a:ext cx="4916700" cy="18681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sz="60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7" name="Google Shape;17;p3"/>
          <p:cNvSpPr txBox="1"/>
          <p:nvPr>
            <p:ph idx="1" type="subTitle"/>
          </p:nvPr>
        </p:nvSpPr>
        <p:spPr>
          <a:xfrm>
            <a:off x="3514075" y="4203632"/>
            <a:ext cx="4916700" cy="395700"/>
          </a:xfrm>
          <a:prstGeom prst="rect">
            <a:avLst/>
          </a:prstGeom>
          <a:noFill/>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8" name="Google Shape;18;p3"/>
          <p:cNvSpPr txBox="1"/>
          <p:nvPr>
            <p:ph idx="3" type="subTitle"/>
          </p:nvPr>
        </p:nvSpPr>
        <p:spPr>
          <a:xfrm>
            <a:off x="713225" y="247650"/>
            <a:ext cx="1972800" cy="29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200"/>
            </a:lvl1pPr>
            <a:lvl2pPr lvl="1" rtl="0">
              <a:spcBef>
                <a:spcPts val="0"/>
              </a:spcBef>
              <a:spcAft>
                <a:spcPts val="0"/>
              </a:spcAft>
              <a:buSzPts val="1200"/>
              <a:buNone/>
              <a:defRPr b="1" sz="1200"/>
            </a:lvl2pPr>
            <a:lvl3pPr lvl="2" rtl="0">
              <a:spcBef>
                <a:spcPts val="0"/>
              </a:spcBef>
              <a:spcAft>
                <a:spcPts val="0"/>
              </a:spcAft>
              <a:buSzPts val="1200"/>
              <a:buNone/>
              <a:defRPr b="1" sz="1200"/>
            </a:lvl3pPr>
            <a:lvl4pPr lvl="3" rtl="0">
              <a:spcBef>
                <a:spcPts val="0"/>
              </a:spcBef>
              <a:spcAft>
                <a:spcPts val="0"/>
              </a:spcAft>
              <a:buSzPts val="1200"/>
              <a:buNone/>
              <a:defRPr b="1" sz="1200"/>
            </a:lvl4pPr>
            <a:lvl5pPr lvl="4" rtl="0">
              <a:spcBef>
                <a:spcPts val="0"/>
              </a:spcBef>
              <a:spcAft>
                <a:spcPts val="0"/>
              </a:spcAft>
              <a:buSzPts val="1200"/>
              <a:buNone/>
              <a:defRPr b="1" sz="1200"/>
            </a:lvl5pPr>
            <a:lvl6pPr lvl="5" rtl="0">
              <a:spcBef>
                <a:spcPts val="0"/>
              </a:spcBef>
              <a:spcAft>
                <a:spcPts val="0"/>
              </a:spcAft>
              <a:buSzPts val="1200"/>
              <a:buNone/>
              <a:defRPr b="1" sz="1200"/>
            </a:lvl6pPr>
            <a:lvl7pPr lvl="6" rtl="0">
              <a:spcBef>
                <a:spcPts val="0"/>
              </a:spcBef>
              <a:spcAft>
                <a:spcPts val="0"/>
              </a:spcAft>
              <a:buSzPts val="1200"/>
              <a:buNone/>
              <a:defRPr b="1" sz="1200"/>
            </a:lvl7pPr>
            <a:lvl8pPr lvl="7" rtl="0">
              <a:spcBef>
                <a:spcPts val="0"/>
              </a:spcBef>
              <a:spcAft>
                <a:spcPts val="0"/>
              </a:spcAft>
              <a:buSzPts val="1200"/>
              <a:buNone/>
              <a:defRPr b="1" sz="1200"/>
            </a:lvl8pPr>
            <a:lvl9pPr lvl="8" rtl="0">
              <a:spcBef>
                <a:spcPts val="0"/>
              </a:spcBef>
              <a:spcAft>
                <a:spcPts val="0"/>
              </a:spcAft>
              <a:buSzPts val="1200"/>
              <a:buNone/>
              <a:defRPr b="1" sz="12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pic>
        <p:nvPicPr>
          <p:cNvPr id="20" name="Google Shape;20;p4"/>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21" name="Google Shape;21;p4"/>
          <p:cNvSpPr txBox="1"/>
          <p:nvPr>
            <p:ph idx="1" type="subTitle"/>
          </p:nvPr>
        </p:nvSpPr>
        <p:spPr>
          <a:xfrm>
            <a:off x="1606667" y="4042325"/>
            <a:ext cx="5930700" cy="557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2"/>
              </a:buClr>
              <a:buSzPts val="1400"/>
              <a:buAutoNum type="arabicPeriod"/>
              <a:defRPr/>
            </a:lvl1pPr>
            <a:lvl2pPr lvl="1" rtl="0">
              <a:spcBef>
                <a:spcPts val="0"/>
              </a:spcBef>
              <a:spcAft>
                <a:spcPts val="0"/>
              </a:spcAft>
              <a:buSzPts val="1400"/>
              <a:buAutoNum type="alphaLcPeriod"/>
              <a:defRPr/>
            </a:lvl2pPr>
            <a:lvl3pPr lvl="2" rtl="0">
              <a:spcBef>
                <a:spcPts val="0"/>
              </a:spcBef>
              <a:spcAft>
                <a:spcPts val="0"/>
              </a:spcAft>
              <a:buSzPts val="1400"/>
              <a:buAutoNum type="romanLcPeriod"/>
              <a:defRPr/>
            </a:lvl3pPr>
            <a:lvl4pPr lvl="3" rtl="0">
              <a:spcBef>
                <a:spcPts val="0"/>
              </a:spcBef>
              <a:spcAft>
                <a:spcPts val="0"/>
              </a:spcAft>
              <a:buSzPts val="1400"/>
              <a:buAutoNum type="arabicPeriod"/>
              <a:defRPr/>
            </a:lvl4pPr>
            <a:lvl5pPr lvl="4" rtl="0">
              <a:spcBef>
                <a:spcPts val="0"/>
              </a:spcBef>
              <a:spcAft>
                <a:spcPts val="0"/>
              </a:spcAft>
              <a:buSzPts val="1400"/>
              <a:buAutoNum type="alphaLcPeriod"/>
              <a:defRPr/>
            </a:lvl5pPr>
            <a:lvl6pPr lvl="5" rtl="0">
              <a:spcBef>
                <a:spcPts val="0"/>
              </a:spcBef>
              <a:spcAft>
                <a:spcPts val="0"/>
              </a:spcAft>
              <a:buSzPts val="1400"/>
              <a:buAutoNum type="romanLcPeriod"/>
              <a:defRPr/>
            </a:lvl6pPr>
            <a:lvl7pPr lvl="6" rtl="0">
              <a:spcBef>
                <a:spcPts val="0"/>
              </a:spcBef>
              <a:spcAft>
                <a:spcPts val="0"/>
              </a:spcAft>
              <a:buSzPts val="1400"/>
              <a:buAutoNum type="arabicPeriod"/>
              <a:defRPr/>
            </a:lvl7pPr>
            <a:lvl8pPr lvl="7" rtl="0">
              <a:spcBef>
                <a:spcPts val="0"/>
              </a:spcBef>
              <a:spcAft>
                <a:spcPts val="0"/>
              </a:spcAft>
              <a:buSzPts val="1400"/>
              <a:buAutoNum type="alphaLcPeriod"/>
              <a:defRPr/>
            </a:lvl8pPr>
            <a:lvl9pPr lvl="8" rtl="0">
              <a:spcBef>
                <a:spcPts val="0"/>
              </a:spcBef>
              <a:spcAft>
                <a:spcPts val="0"/>
              </a:spcAft>
              <a:buSzPts val="1400"/>
              <a:buAutoNum type="romanLcPeriod"/>
              <a:defRPr/>
            </a:lvl9pPr>
          </a:lstStyle>
          <a:p/>
        </p:txBody>
      </p:sp>
      <p:sp>
        <p:nvSpPr>
          <p:cNvPr id="22" name="Google Shape;22;p4"/>
          <p:cNvSpPr txBox="1"/>
          <p:nvPr>
            <p:ph type="title"/>
          </p:nvPr>
        </p:nvSpPr>
        <p:spPr>
          <a:xfrm>
            <a:off x="1606625" y="2970550"/>
            <a:ext cx="5930700" cy="1071600"/>
          </a:xfrm>
          <a:prstGeom prst="rect">
            <a:avLst/>
          </a:prstGeom>
          <a:noFill/>
        </p:spPr>
        <p:txBody>
          <a:bodyPr anchorCtr="0" anchor="b"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pic>
        <p:nvPicPr>
          <p:cNvPr id="24" name="Google Shape;24;p5"/>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25" name="Google Shape;25;p5"/>
          <p:cNvSpPr txBox="1"/>
          <p:nvPr>
            <p:ph idx="1" type="subTitle"/>
          </p:nvPr>
        </p:nvSpPr>
        <p:spPr>
          <a:xfrm>
            <a:off x="713250" y="1809750"/>
            <a:ext cx="4716000" cy="440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26" name="Google Shape;26;p5"/>
          <p:cNvSpPr txBox="1"/>
          <p:nvPr>
            <p:ph idx="2" type="subTitle"/>
          </p:nvPr>
        </p:nvSpPr>
        <p:spPr>
          <a:xfrm>
            <a:off x="713525" y="2250175"/>
            <a:ext cx="4715400" cy="64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7" name="Google Shape;27;p5"/>
          <p:cNvSpPr txBox="1"/>
          <p:nvPr>
            <p:ph idx="3" type="subTitle"/>
          </p:nvPr>
        </p:nvSpPr>
        <p:spPr>
          <a:xfrm>
            <a:off x="713250" y="3360775"/>
            <a:ext cx="4716000" cy="4404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Font typeface="Yanone Kaffeesatz"/>
              <a:buNone/>
              <a:defRPr sz="2000">
                <a:latin typeface="Prata"/>
                <a:ea typeface="Prata"/>
                <a:cs typeface="Prata"/>
                <a:sym typeface="Prata"/>
              </a:defRPr>
            </a:lvl1pPr>
            <a:lvl2pPr lvl="1"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2pPr>
            <a:lvl3pPr lvl="2"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3pPr>
            <a:lvl4pPr lvl="3"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4pPr>
            <a:lvl5pPr lvl="4"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5pPr>
            <a:lvl6pPr lvl="5"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6pPr>
            <a:lvl7pPr lvl="6"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7pPr>
            <a:lvl8pPr lvl="7"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8pPr>
            <a:lvl9pPr lvl="8" rtl="0" algn="ctr">
              <a:spcBef>
                <a:spcPts val="0"/>
              </a:spcBef>
              <a:spcAft>
                <a:spcPts val="0"/>
              </a:spcAft>
              <a:buSzPts val="1800"/>
              <a:buFont typeface="Yanone Kaffeesatz"/>
              <a:buNone/>
              <a:defRPr sz="1800">
                <a:latin typeface="Yanone Kaffeesatz"/>
                <a:ea typeface="Yanone Kaffeesatz"/>
                <a:cs typeface="Yanone Kaffeesatz"/>
                <a:sym typeface="Yanone Kaffeesatz"/>
              </a:defRPr>
            </a:lvl9pPr>
          </a:lstStyle>
          <a:p/>
        </p:txBody>
      </p:sp>
      <p:sp>
        <p:nvSpPr>
          <p:cNvPr id="28" name="Google Shape;28;p5"/>
          <p:cNvSpPr txBox="1"/>
          <p:nvPr>
            <p:ph idx="4" type="subTitle"/>
          </p:nvPr>
        </p:nvSpPr>
        <p:spPr>
          <a:xfrm>
            <a:off x="713525" y="3801225"/>
            <a:ext cx="4715400" cy="645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spcBef>
                <a:spcPts val="0"/>
              </a:spcBef>
              <a:spcAft>
                <a:spcPts val="0"/>
              </a:spcAft>
              <a:buSzPts val="1400"/>
              <a:buNone/>
              <a:defRPr/>
            </a:lvl2pPr>
            <a:lvl3pPr lvl="2" rtl="0" algn="ctr">
              <a:spcBef>
                <a:spcPts val="0"/>
              </a:spcBef>
              <a:spcAft>
                <a:spcPts val="0"/>
              </a:spcAft>
              <a:buSzPts val="1400"/>
              <a:buNone/>
              <a:defRPr/>
            </a:lvl3pPr>
            <a:lvl4pPr lvl="3" rtl="0" algn="ctr">
              <a:spcBef>
                <a:spcPts val="0"/>
              </a:spcBef>
              <a:spcAft>
                <a:spcPts val="0"/>
              </a:spcAft>
              <a:buSzPts val="1400"/>
              <a:buNone/>
              <a:defRPr/>
            </a:lvl4pPr>
            <a:lvl5pPr lvl="4" rtl="0" algn="ctr">
              <a:spcBef>
                <a:spcPts val="0"/>
              </a:spcBef>
              <a:spcAft>
                <a:spcPts val="0"/>
              </a:spcAft>
              <a:buSzPts val="1400"/>
              <a:buNone/>
              <a:defRPr/>
            </a:lvl5pPr>
            <a:lvl6pPr lvl="5" rtl="0" algn="ctr">
              <a:spcBef>
                <a:spcPts val="0"/>
              </a:spcBef>
              <a:spcAft>
                <a:spcPts val="0"/>
              </a:spcAft>
              <a:buSzPts val="1400"/>
              <a:buNone/>
              <a:defRPr/>
            </a:lvl6pPr>
            <a:lvl7pPr lvl="6" rtl="0" algn="ctr">
              <a:spcBef>
                <a:spcPts val="0"/>
              </a:spcBef>
              <a:spcAft>
                <a:spcPts val="0"/>
              </a:spcAft>
              <a:buSzPts val="1400"/>
              <a:buNone/>
              <a:defRPr/>
            </a:lvl7pPr>
            <a:lvl8pPr lvl="7" rtl="0" algn="ctr">
              <a:spcBef>
                <a:spcPts val="0"/>
              </a:spcBef>
              <a:spcAft>
                <a:spcPts val="0"/>
              </a:spcAft>
              <a:buSzPts val="1400"/>
              <a:buNone/>
              <a:defRPr/>
            </a:lvl8pPr>
            <a:lvl9pPr lvl="8" rtl="0" algn="ctr">
              <a:spcBef>
                <a:spcPts val="0"/>
              </a:spcBef>
              <a:spcAft>
                <a:spcPts val="0"/>
              </a:spcAft>
              <a:buSzPts val="1400"/>
              <a:buNone/>
              <a:defRPr/>
            </a:lvl9pPr>
          </a:lstStyle>
          <a:p/>
        </p:txBody>
      </p:sp>
      <p:sp>
        <p:nvSpPr>
          <p:cNvPr id="29" name="Google Shape;29;p5"/>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pic>
        <p:nvPicPr>
          <p:cNvPr id="31" name="Google Shape;31;p6"/>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32" name="Google Shape;32;p6"/>
          <p:cNvSpPr txBox="1"/>
          <p:nvPr>
            <p:ph type="title"/>
          </p:nvPr>
        </p:nvSpPr>
        <p:spPr>
          <a:xfrm>
            <a:off x="713250" y="534768"/>
            <a:ext cx="7717500" cy="574500"/>
          </a:xfrm>
          <a:prstGeom prst="rect">
            <a:avLst/>
          </a:prstGeom>
          <a:noFill/>
        </p:spPr>
        <p:txBody>
          <a:bodyPr anchorCtr="0" anchor="t" bIns="91425" lIns="91425" spcFirstLastPara="1" rIns="91425" wrap="square" tIns="91425">
            <a:noAutofit/>
          </a:bodyPr>
          <a:lstStyle>
            <a:lvl1pPr lvl="0" rtl="0" algn="l">
              <a:spcBef>
                <a:spcPts val="0"/>
              </a:spcBef>
              <a:spcAft>
                <a:spcPts val="0"/>
              </a:spcAft>
              <a:buClr>
                <a:schemeClr val="lt2"/>
              </a:buClr>
              <a:buSzPts val="3600"/>
              <a:buFont typeface="Caveat"/>
              <a:buNone/>
              <a:defRPr sz="3000"/>
            </a:lvl1pPr>
            <a:lvl2pPr lvl="1"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2pPr>
            <a:lvl3pPr lvl="2"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3pPr>
            <a:lvl4pPr lvl="3"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4pPr>
            <a:lvl5pPr lvl="4"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5pPr>
            <a:lvl6pPr lvl="5"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6pPr>
            <a:lvl7pPr lvl="6"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7pPr>
            <a:lvl8pPr lvl="7"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8pPr>
            <a:lvl9pPr lvl="8" rtl="0">
              <a:spcBef>
                <a:spcPts val="0"/>
              </a:spcBef>
              <a:spcAft>
                <a:spcPts val="0"/>
              </a:spcAft>
              <a:buClr>
                <a:schemeClr val="lt2"/>
              </a:buClr>
              <a:buSzPts val="3000"/>
              <a:buFont typeface="Josefin Slab"/>
              <a:buNone/>
              <a:defRPr sz="3000">
                <a:solidFill>
                  <a:schemeClr val="lt2"/>
                </a:solidFill>
                <a:latin typeface="Josefin Slab"/>
                <a:ea typeface="Josefin Slab"/>
                <a:cs typeface="Josefin Slab"/>
                <a:sym typeface="Josefin Slab"/>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pic>
        <p:nvPicPr>
          <p:cNvPr id="34" name="Google Shape;34;p7"/>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35" name="Google Shape;35;p7"/>
          <p:cNvSpPr txBox="1"/>
          <p:nvPr>
            <p:ph idx="1" type="subTitle"/>
          </p:nvPr>
        </p:nvSpPr>
        <p:spPr>
          <a:xfrm>
            <a:off x="713225" y="1710975"/>
            <a:ext cx="7717500" cy="2888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Clr>
                <a:srgbClr val="121214"/>
              </a:buClr>
              <a:buSzPts val="1200"/>
              <a:buFont typeface="Anaheim"/>
              <a:buChar char="●"/>
              <a:defRPr sz="1400"/>
            </a:lvl1pPr>
            <a:lvl2pPr lvl="1" rtl="0">
              <a:lnSpc>
                <a:spcPct val="115000"/>
              </a:lnSpc>
              <a:spcBef>
                <a:spcPts val="0"/>
              </a:spcBef>
              <a:spcAft>
                <a:spcPts val="0"/>
              </a:spcAft>
              <a:buClr>
                <a:srgbClr val="121214"/>
              </a:buClr>
              <a:buSzPts val="1200"/>
              <a:buFont typeface="Roboto Condensed Light"/>
              <a:buChar char="○"/>
              <a:defRPr/>
            </a:lvl2pPr>
            <a:lvl3pPr lvl="2" rtl="0">
              <a:spcBef>
                <a:spcPts val="0"/>
              </a:spcBef>
              <a:spcAft>
                <a:spcPts val="0"/>
              </a:spcAft>
              <a:buClr>
                <a:srgbClr val="121214"/>
              </a:buClr>
              <a:buSzPts val="1200"/>
              <a:buFont typeface="Roboto Condensed Light"/>
              <a:buChar char="■"/>
              <a:defRPr/>
            </a:lvl3pPr>
            <a:lvl4pPr lvl="3" rtl="0">
              <a:spcBef>
                <a:spcPts val="0"/>
              </a:spcBef>
              <a:spcAft>
                <a:spcPts val="0"/>
              </a:spcAft>
              <a:buClr>
                <a:srgbClr val="121214"/>
              </a:buClr>
              <a:buSzPts val="1200"/>
              <a:buFont typeface="Roboto Condensed Light"/>
              <a:buChar char="●"/>
              <a:defRPr/>
            </a:lvl4pPr>
            <a:lvl5pPr lvl="4" rtl="0">
              <a:spcBef>
                <a:spcPts val="0"/>
              </a:spcBef>
              <a:spcAft>
                <a:spcPts val="0"/>
              </a:spcAft>
              <a:buClr>
                <a:srgbClr val="121214"/>
              </a:buClr>
              <a:buSzPts val="1200"/>
              <a:buFont typeface="Roboto Condensed Light"/>
              <a:buChar char="○"/>
              <a:defRPr/>
            </a:lvl5pPr>
            <a:lvl6pPr lvl="5" rtl="0">
              <a:spcBef>
                <a:spcPts val="0"/>
              </a:spcBef>
              <a:spcAft>
                <a:spcPts val="0"/>
              </a:spcAft>
              <a:buClr>
                <a:srgbClr val="121214"/>
              </a:buClr>
              <a:buSzPts val="1200"/>
              <a:buFont typeface="Roboto Condensed Light"/>
              <a:buChar char="■"/>
              <a:defRPr/>
            </a:lvl6pPr>
            <a:lvl7pPr lvl="6" rtl="0">
              <a:spcBef>
                <a:spcPts val="0"/>
              </a:spcBef>
              <a:spcAft>
                <a:spcPts val="0"/>
              </a:spcAft>
              <a:buClr>
                <a:srgbClr val="121214"/>
              </a:buClr>
              <a:buSzPts val="1200"/>
              <a:buFont typeface="Roboto Condensed Light"/>
              <a:buChar char="●"/>
              <a:defRPr/>
            </a:lvl7pPr>
            <a:lvl8pPr lvl="7" rtl="0">
              <a:spcBef>
                <a:spcPts val="0"/>
              </a:spcBef>
              <a:spcAft>
                <a:spcPts val="0"/>
              </a:spcAft>
              <a:buClr>
                <a:srgbClr val="121214"/>
              </a:buClr>
              <a:buSzPts val="1200"/>
              <a:buFont typeface="Roboto Condensed Light"/>
              <a:buChar char="○"/>
              <a:defRPr/>
            </a:lvl8pPr>
            <a:lvl9pPr lvl="8" rtl="0">
              <a:spcBef>
                <a:spcPts val="0"/>
              </a:spcBef>
              <a:spcAft>
                <a:spcPts val="0"/>
              </a:spcAft>
              <a:buClr>
                <a:srgbClr val="121214"/>
              </a:buClr>
              <a:buSzPts val="1200"/>
              <a:buFont typeface="Roboto Condensed Light"/>
              <a:buChar char="■"/>
              <a:defRPr/>
            </a:lvl9pPr>
          </a:lstStyle>
          <a:p/>
        </p:txBody>
      </p:sp>
      <p:sp>
        <p:nvSpPr>
          <p:cNvPr id="36" name="Google Shape;36;p7"/>
          <p:cNvSpPr txBox="1"/>
          <p:nvPr>
            <p:ph type="title"/>
          </p:nvPr>
        </p:nvSpPr>
        <p:spPr>
          <a:xfrm>
            <a:off x="713250" y="534775"/>
            <a:ext cx="5087400" cy="1097100"/>
          </a:xfrm>
          <a:prstGeom prst="rect">
            <a:avLst/>
          </a:prstGeom>
          <a:noFill/>
        </p:spPr>
        <p:txBody>
          <a:bodyPr anchorCtr="0" anchor="b" bIns="91425" lIns="91425" spcFirstLastPara="1" rIns="91425" wrap="square" tIns="91425">
            <a:noAutofit/>
          </a:bodyPr>
          <a:lstStyle>
            <a:lvl1pPr lvl="0" rtl="0" algn="l">
              <a:spcBef>
                <a:spcPts val="0"/>
              </a:spcBef>
              <a:spcAft>
                <a:spcPts val="0"/>
              </a:spcAft>
              <a:buSzPts val="3600"/>
              <a:buFont typeface="Caveat"/>
              <a:buNone/>
              <a:defRPr sz="30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pic>
        <p:nvPicPr>
          <p:cNvPr id="38" name="Google Shape;38;p8"/>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39" name="Google Shape;39;p8"/>
          <p:cNvSpPr txBox="1"/>
          <p:nvPr>
            <p:ph type="ctrTitle"/>
          </p:nvPr>
        </p:nvSpPr>
        <p:spPr>
          <a:xfrm>
            <a:off x="3648075" y="1323150"/>
            <a:ext cx="4782900" cy="2497200"/>
          </a:xfrm>
          <a:prstGeom prst="rect">
            <a:avLst/>
          </a:prstGeom>
        </p:spPr>
        <p:txBody>
          <a:bodyPr anchorCtr="0" anchor="ctr" bIns="91425" lIns="91425" spcFirstLastPara="1" rIns="91425" wrap="square" tIns="91425">
            <a:noAutofit/>
          </a:bodyPr>
          <a:lstStyle>
            <a:lvl1pPr lvl="0" rtl="0">
              <a:spcBef>
                <a:spcPts val="0"/>
              </a:spcBef>
              <a:spcAft>
                <a:spcPts val="0"/>
              </a:spcAft>
              <a:buSzPts val="5200"/>
              <a:buNone/>
              <a:defRPr sz="6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40" name="Google Shape;40;p8"/>
          <p:cNvSpPr txBox="1"/>
          <p:nvPr>
            <p:ph idx="1" type="subTitle"/>
          </p:nvPr>
        </p:nvSpPr>
        <p:spPr>
          <a:xfrm>
            <a:off x="713225" y="247650"/>
            <a:ext cx="1972800" cy="2919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b="1" sz="1200"/>
            </a:lvl1pPr>
            <a:lvl2pPr lvl="1" rtl="0">
              <a:spcBef>
                <a:spcPts val="0"/>
              </a:spcBef>
              <a:spcAft>
                <a:spcPts val="0"/>
              </a:spcAft>
              <a:buSzPts val="1200"/>
              <a:buNone/>
              <a:defRPr b="1" sz="1200"/>
            </a:lvl2pPr>
            <a:lvl3pPr lvl="2" rtl="0">
              <a:spcBef>
                <a:spcPts val="0"/>
              </a:spcBef>
              <a:spcAft>
                <a:spcPts val="0"/>
              </a:spcAft>
              <a:buSzPts val="1200"/>
              <a:buNone/>
              <a:defRPr b="1" sz="1200"/>
            </a:lvl3pPr>
            <a:lvl4pPr lvl="3" rtl="0">
              <a:spcBef>
                <a:spcPts val="0"/>
              </a:spcBef>
              <a:spcAft>
                <a:spcPts val="0"/>
              </a:spcAft>
              <a:buSzPts val="1200"/>
              <a:buNone/>
              <a:defRPr b="1" sz="1200"/>
            </a:lvl4pPr>
            <a:lvl5pPr lvl="4" rtl="0">
              <a:spcBef>
                <a:spcPts val="0"/>
              </a:spcBef>
              <a:spcAft>
                <a:spcPts val="0"/>
              </a:spcAft>
              <a:buSzPts val="1200"/>
              <a:buNone/>
              <a:defRPr b="1" sz="1200"/>
            </a:lvl5pPr>
            <a:lvl6pPr lvl="5" rtl="0">
              <a:spcBef>
                <a:spcPts val="0"/>
              </a:spcBef>
              <a:spcAft>
                <a:spcPts val="0"/>
              </a:spcAft>
              <a:buSzPts val="1200"/>
              <a:buNone/>
              <a:defRPr b="1" sz="1200"/>
            </a:lvl6pPr>
            <a:lvl7pPr lvl="6" rtl="0">
              <a:spcBef>
                <a:spcPts val="0"/>
              </a:spcBef>
              <a:spcAft>
                <a:spcPts val="0"/>
              </a:spcAft>
              <a:buSzPts val="1200"/>
              <a:buNone/>
              <a:defRPr b="1" sz="1200"/>
            </a:lvl7pPr>
            <a:lvl8pPr lvl="7" rtl="0">
              <a:spcBef>
                <a:spcPts val="0"/>
              </a:spcBef>
              <a:spcAft>
                <a:spcPts val="0"/>
              </a:spcAft>
              <a:buSzPts val="1200"/>
              <a:buNone/>
              <a:defRPr b="1" sz="1200"/>
            </a:lvl8pPr>
            <a:lvl9pPr lvl="8" rtl="0">
              <a:spcBef>
                <a:spcPts val="0"/>
              </a:spcBef>
              <a:spcAft>
                <a:spcPts val="0"/>
              </a:spcAft>
              <a:buSzPts val="1200"/>
              <a:buNone/>
              <a:defRPr b="1" sz="12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pic>
        <p:nvPicPr>
          <p:cNvPr id="42" name="Google Shape;42;p9"/>
          <p:cNvPicPr preferRelativeResize="0"/>
          <p:nvPr/>
        </p:nvPicPr>
        <p:blipFill rotWithShape="1">
          <a:blip r:embed="rId2">
            <a:alphaModFix amt="31000"/>
          </a:blip>
          <a:srcRect b="7798" l="0" r="0" t="7798"/>
          <a:stretch/>
        </p:blipFill>
        <p:spPr>
          <a:xfrm>
            <a:off x="0" y="0"/>
            <a:ext cx="9144003" cy="5143501"/>
          </a:xfrm>
          <a:prstGeom prst="rect">
            <a:avLst/>
          </a:prstGeom>
          <a:noFill/>
          <a:ln>
            <a:noFill/>
          </a:ln>
        </p:spPr>
      </p:pic>
      <p:sp>
        <p:nvSpPr>
          <p:cNvPr id="43" name="Google Shape;43;p9"/>
          <p:cNvSpPr txBox="1"/>
          <p:nvPr>
            <p:ph idx="1" type="subTitle"/>
          </p:nvPr>
        </p:nvSpPr>
        <p:spPr>
          <a:xfrm>
            <a:off x="713225" y="2533800"/>
            <a:ext cx="4144500" cy="11190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44" name="Google Shape;44;p9"/>
          <p:cNvSpPr txBox="1"/>
          <p:nvPr>
            <p:ph type="title"/>
          </p:nvPr>
        </p:nvSpPr>
        <p:spPr>
          <a:xfrm>
            <a:off x="713225" y="1490700"/>
            <a:ext cx="4144500" cy="75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600"/>
              <a:buFont typeface="Caveat"/>
              <a:buNone/>
              <a:defRPr sz="36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type="title"/>
          </p:nvPr>
        </p:nvSpPr>
        <p:spPr>
          <a:xfrm>
            <a:off x="713225" y="2924175"/>
            <a:ext cx="4498800" cy="15651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600"/>
              <a:buFont typeface="Caveat"/>
              <a:buNone/>
              <a:defRPr sz="3000"/>
            </a:lvl1pPr>
            <a:lvl2pPr lvl="1" rtl="0">
              <a:spcBef>
                <a:spcPts val="0"/>
              </a:spcBef>
              <a:spcAft>
                <a:spcPts val="0"/>
              </a:spcAft>
              <a:buSzPts val="3000"/>
              <a:buFont typeface="Josefin Slab"/>
              <a:buNone/>
              <a:defRPr sz="3000">
                <a:latin typeface="Josefin Slab"/>
                <a:ea typeface="Josefin Slab"/>
                <a:cs typeface="Josefin Slab"/>
                <a:sym typeface="Josefin Slab"/>
              </a:defRPr>
            </a:lvl2pPr>
            <a:lvl3pPr lvl="2" rtl="0">
              <a:spcBef>
                <a:spcPts val="0"/>
              </a:spcBef>
              <a:spcAft>
                <a:spcPts val="0"/>
              </a:spcAft>
              <a:buSzPts val="3000"/>
              <a:buFont typeface="Josefin Slab"/>
              <a:buNone/>
              <a:defRPr sz="3000">
                <a:latin typeface="Josefin Slab"/>
                <a:ea typeface="Josefin Slab"/>
                <a:cs typeface="Josefin Slab"/>
                <a:sym typeface="Josefin Slab"/>
              </a:defRPr>
            </a:lvl3pPr>
            <a:lvl4pPr lvl="3" rtl="0">
              <a:spcBef>
                <a:spcPts val="0"/>
              </a:spcBef>
              <a:spcAft>
                <a:spcPts val="0"/>
              </a:spcAft>
              <a:buSzPts val="3000"/>
              <a:buFont typeface="Josefin Slab"/>
              <a:buNone/>
              <a:defRPr sz="3000">
                <a:latin typeface="Josefin Slab"/>
                <a:ea typeface="Josefin Slab"/>
                <a:cs typeface="Josefin Slab"/>
                <a:sym typeface="Josefin Slab"/>
              </a:defRPr>
            </a:lvl4pPr>
            <a:lvl5pPr lvl="4" rtl="0">
              <a:spcBef>
                <a:spcPts val="0"/>
              </a:spcBef>
              <a:spcAft>
                <a:spcPts val="0"/>
              </a:spcAft>
              <a:buSzPts val="3000"/>
              <a:buFont typeface="Josefin Slab"/>
              <a:buNone/>
              <a:defRPr sz="3000">
                <a:latin typeface="Josefin Slab"/>
                <a:ea typeface="Josefin Slab"/>
                <a:cs typeface="Josefin Slab"/>
                <a:sym typeface="Josefin Slab"/>
              </a:defRPr>
            </a:lvl5pPr>
            <a:lvl6pPr lvl="5" rtl="0">
              <a:spcBef>
                <a:spcPts val="0"/>
              </a:spcBef>
              <a:spcAft>
                <a:spcPts val="0"/>
              </a:spcAft>
              <a:buSzPts val="3000"/>
              <a:buFont typeface="Josefin Slab"/>
              <a:buNone/>
              <a:defRPr sz="3000">
                <a:latin typeface="Josefin Slab"/>
                <a:ea typeface="Josefin Slab"/>
                <a:cs typeface="Josefin Slab"/>
                <a:sym typeface="Josefin Slab"/>
              </a:defRPr>
            </a:lvl6pPr>
            <a:lvl7pPr lvl="6" rtl="0">
              <a:spcBef>
                <a:spcPts val="0"/>
              </a:spcBef>
              <a:spcAft>
                <a:spcPts val="0"/>
              </a:spcAft>
              <a:buSzPts val="3000"/>
              <a:buFont typeface="Josefin Slab"/>
              <a:buNone/>
              <a:defRPr sz="3000">
                <a:latin typeface="Josefin Slab"/>
                <a:ea typeface="Josefin Slab"/>
                <a:cs typeface="Josefin Slab"/>
                <a:sym typeface="Josefin Slab"/>
              </a:defRPr>
            </a:lvl7pPr>
            <a:lvl8pPr lvl="7" rtl="0">
              <a:spcBef>
                <a:spcPts val="0"/>
              </a:spcBef>
              <a:spcAft>
                <a:spcPts val="0"/>
              </a:spcAft>
              <a:buSzPts val="3000"/>
              <a:buFont typeface="Josefin Slab"/>
              <a:buNone/>
              <a:defRPr sz="3000">
                <a:latin typeface="Josefin Slab"/>
                <a:ea typeface="Josefin Slab"/>
                <a:cs typeface="Josefin Slab"/>
                <a:sym typeface="Josefin Slab"/>
              </a:defRPr>
            </a:lvl8pPr>
            <a:lvl9pPr lvl="8" rtl="0">
              <a:spcBef>
                <a:spcPts val="0"/>
              </a:spcBef>
              <a:spcAft>
                <a:spcPts val="0"/>
              </a:spcAft>
              <a:buSzPts val="3000"/>
              <a:buFont typeface="Josefin Slab"/>
              <a:buNone/>
              <a:defRPr sz="3000">
                <a:latin typeface="Josefin Slab"/>
                <a:ea typeface="Josefin Slab"/>
                <a:cs typeface="Josefin Slab"/>
                <a:sym typeface="Josefin Slab"/>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57" y="715596"/>
            <a:ext cx="7717500" cy="4755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lt1"/>
              </a:buClr>
              <a:buSzPts val="3600"/>
              <a:buFont typeface="Prata"/>
              <a:buNone/>
              <a:defRPr sz="3600">
                <a:solidFill>
                  <a:schemeClr val="lt1"/>
                </a:solidFill>
                <a:latin typeface="Prata"/>
                <a:ea typeface="Prata"/>
                <a:cs typeface="Prata"/>
                <a:sym typeface="Prata"/>
              </a:defRPr>
            </a:lvl1pPr>
            <a:lvl2pPr lvl="1"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2pPr>
            <a:lvl3pPr lvl="2"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3pPr>
            <a:lvl4pPr lvl="3"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4pPr>
            <a:lvl5pPr lvl="4"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5pPr>
            <a:lvl6pPr lvl="5"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6pPr>
            <a:lvl7pPr lvl="6"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7pPr>
            <a:lvl8pPr lvl="7"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8pPr>
            <a:lvl9pPr lvl="8" rtl="0">
              <a:spcBef>
                <a:spcPts val="0"/>
              </a:spcBef>
              <a:spcAft>
                <a:spcPts val="0"/>
              </a:spcAft>
              <a:buClr>
                <a:schemeClr val="lt1"/>
              </a:buClr>
              <a:buSzPts val="4500"/>
              <a:buFont typeface="Passion One"/>
              <a:buNone/>
              <a:defRPr sz="4500">
                <a:solidFill>
                  <a:schemeClr val="lt1"/>
                </a:solidFill>
                <a:latin typeface="Passion One"/>
                <a:ea typeface="Passion One"/>
                <a:cs typeface="Passion One"/>
                <a:sym typeface="Passion One"/>
              </a:defRPr>
            </a:lvl9pPr>
          </a:lstStyle>
          <a:p/>
        </p:txBody>
      </p:sp>
      <p:sp>
        <p:nvSpPr>
          <p:cNvPr id="7" name="Google Shape;7;p1"/>
          <p:cNvSpPr txBox="1"/>
          <p:nvPr>
            <p:ph idx="1" type="body"/>
          </p:nvPr>
        </p:nvSpPr>
        <p:spPr>
          <a:xfrm>
            <a:off x="713250" y="1923500"/>
            <a:ext cx="7717500" cy="30753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1pPr>
            <a:lvl2pPr indent="-317500" lvl="1" marL="9144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2pPr>
            <a:lvl3pPr indent="-317500" lvl="2" marL="13716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3pPr>
            <a:lvl4pPr indent="-317500" lvl="3" marL="18288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4pPr>
            <a:lvl5pPr indent="-317500" lvl="4" marL="22860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5pPr>
            <a:lvl6pPr indent="-317500" lvl="5" marL="27432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6pPr>
            <a:lvl7pPr indent="-317500" lvl="6" marL="32004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7pPr>
            <a:lvl8pPr indent="-317500" lvl="7" marL="36576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8pPr>
            <a:lvl9pPr indent="-317500" lvl="8" marL="4114800">
              <a:lnSpc>
                <a:spcPct val="100000"/>
              </a:lnSpc>
              <a:spcBef>
                <a:spcPts val="0"/>
              </a:spcBef>
              <a:spcAft>
                <a:spcPts val="0"/>
              </a:spcAft>
              <a:buClr>
                <a:schemeClr val="lt1"/>
              </a:buClr>
              <a:buSzPts val="1400"/>
              <a:buFont typeface="DM Sans"/>
              <a:buChar char="■"/>
              <a:defRPr>
                <a:solidFill>
                  <a:schemeClr val="lt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1.jpg"/><Relationship Id="rId4" Type="http://schemas.openxmlformats.org/officeDocument/2006/relationships/image" Target="../media/image13.jpg"/><Relationship Id="rId5"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6"/>
          <p:cNvSpPr txBox="1"/>
          <p:nvPr>
            <p:ph type="ctrTitle"/>
          </p:nvPr>
        </p:nvSpPr>
        <p:spPr>
          <a:xfrm>
            <a:off x="3066450" y="1244675"/>
            <a:ext cx="3940800" cy="82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RELUX</a:t>
            </a:r>
            <a:endParaRPr/>
          </a:p>
        </p:txBody>
      </p:sp>
      <p:sp>
        <p:nvSpPr>
          <p:cNvPr id="67" name="Google Shape;67;p16"/>
          <p:cNvSpPr txBox="1"/>
          <p:nvPr>
            <p:ph idx="2" type="subTitle"/>
          </p:nvPr>
        </p:nvSpPr>
        <p:spPr>
          <a:xfrm>
            <a:off x="6838300" y="3324500"/>
            <a:ext cx="1602900" cy="14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ALÈXIA MAYOR</a:t>
            </a:r>
            <a:endParaRPr/>
          </a:p>
          <a:p>
            <a:pPr indent="0" lvl="0" marL="0" rtl="0" algn="l">
              <a:spcBef>
                <a:spcPts val="1200"/>
              </a:spcBef>
              <a:spcAft>
                <a:spcPts val="0"/>
              </a:spcAft>
              <a:buNone/>
            </a:pPr>
            <a:r>
              <a:rPr lang="en"/>
              <a:t>CATERINA MOLL</a:t>
            </a:r>
            <a:endParaRPr/>
          </a:p>
          <a:p>
            <a:pPr indent="0" lvl="0" marL="0" rtl="0" algn="l">
              <a:spcBef>
                <a:spcPts val="1200"/>
              </a:spcBef>
              <a:spcAft>
                <a:spcPts val="0"/>
              </a:spcAft>
              <a:buNone/>
            </a:pPr>
            <a:r>
              <a:rPr lang="en"/>
              <a:t>GUILLERMO NAVAS</a:t>
            </a:r>
            <a:endParaRPr/>
          </a:p>
          <a:p>
            <a:pPr indent="0" lvl="0" marL="0" rtl="0" algn="l">
              <a:spcBef>
                <a:spcPts val="1200"/>
              </a:spcBef>
              <a:spcAft>
                <a:spcPts val="0"/>
              </a:spcAft>
              <a:buNone/>
            </a:pPr>
            <a:r>
              <a:rPr lang="en"/>
              <a:t>MARC GUITART </a:t>
            </a:r>
            <a:endParaRPr/>
          </a:p>
          <a:p>
            <a:pPr indent="0" lvl="0" marL="0" rtl="0" algn="l">
              <a:spcBef>
                <a:spcPts val="1200"/>
              </a:spcBef>
              <a:spcAft>
                <a:spcPts val="1200"/>
              </a:spcAft>
              <a:buNone/>
            </a:pPr>
            <a:r>
              <a:t/>
            </a:r>
            <a:endParaRPr/>
          </a:p>
        </p:txBody>
      </p:sp>
      <p:sp>
        <p:nvSpPr>
          <p:cNvPr id="68" name="Google Shape;68;p16"/>
          <p:cNvSpPr txBox="1"/>
          <p:nvPr>
            <p:ph type="ctrTitle"/>
          </p:nvPr>
        </p:nvSpPr>
        <p:spPr>
          <a:xfrm>
            <a:off x="518450" y="3431150"/>
            <a:ext cx="5518200" cy="1244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lt1"/>
              </a:buClr>
              <a:buSzPts val="990"/>
              <a:buFont typeface="Arial"/>
              <a:buNone/>
            </a:pPr>
            <a:r>
              <a:rPr lang="en" sz="2380">
                <a:latin typeface="Times New Roman"/>
                <a:ea typeface="Times New Roman"/>
                <a:cs typeface="Times New Roman"/>
                <a:sym typeface="Times New Roman"/>
              </a:rPr>
              <a:t>Consciència de compra: </a:t>
            </a:r>
            <a:endParaRPr sz="2380">
              <a:latin typeface="Times New Roman"/>
              <a:ea typeface="Times New Roman"/>
              <a:cs typeface="Times New Roman"/>
              <a:sym typeface="Times New Roman"/>
            </a:endParaRPr>
          </a:p>
          <a:p>
            <a:pPr indent="0" lvl="0" marL="0" rtl="0" algn="ctr">
              <a:lnSpc>
                <a:spcPct val="100000"/>
              </a:lnSpc>
              <a:spcBef>
                <a:spcPts val="0"/>
              </a:spcBef>
              <a:spcAft>
                <a:spcPts val="0"/>
              </a:spcAft>
              <a:buClr>
                <a:schemeClr val="lt1"/>
              </a:buClr>
              <a:buSzPts val="990"/>
              <a:buFont typeface="Arial"/>
              <a:buNone/>
            </a:pPr>
            <a:r>
              <a:rPr lang="en" sz="2380">
                <a:latin typeface="Times New Roman"/>
                <a:ea typeface="Times New Roman"/>
                <a:cs typeface="Times New Roman"/>
                <a:sym typeface="Times New Roman"/>
              </a:rPr>
              <a:t>El poder de les eleccions sostenibles en articles de luxe</a:t>
            </a:r>
            <a:endParaRPr sz="3500"/>
          </a:p>
        </p:txBody>
      </p:sp>
      <p:sp>
        <p:nvSpPr>
          <p:cNvPr id="69" name="Google Shape;69;p16"/>
          <p:cNvSpPr/>
          <p:nvPr/>
        </p:nvSpPr>
        <p:spPr>
          <a:xfrm>
            <a:off x="2295829" y="350270"/>
            <a:ext cx="770628" cy="2612309"/>
          </a:xfrm>
          <a:custGeom>
            <a:rect b="b" l="l" r="r" t="t"/>
            <a:pathLst>
              <a:path extrusionOk="0" h="20334" w="7565">
                <a:moveTo>
                  <a:pt x="3781" y="610"/>
                </a:moveTo>
                <a:cubicBezTo>
                  <a:pt x="4022" y="610"/>
                  <a:pt x="4223" y="807"/>
                  <a:pt x="4223" y="1049"/>
                </a:cubicBezTo>
                <a:cubicBezTo>
                  <a:pt x="4223" y="1296"/>
                  <a:pt x="4022" y="1490"/>
                  <a:pt x="3781" y="1490"/>
                </a:cubicBezTo>
                <a:cubicBezTo>
                  <a:pt x="3533" y="1490"/>
                  <a:pt x="3340" y="1290"/>
                  <a:pt x="3340" y="1049"/>
                </a:cubicBezTo>
                <a:cubicBezTo>
                  <a:pt x="3340" y="807"/>
                  <a:pt x="3540" y="610"/>
                  <a:pt x="3781" y="610"/>
                </a:cubicBezTo>
                <a:close/>
                <a:moveTo>
                  <a:pt x="4048" y="2049"/>
                </a:moveTo>
                <a:lnTo>
                  <a:pt x="4048" y="2764"/>
                </a:lnTo>
                <a:lnTo>
                  <a:pt x="3514" y="2764"/>
                </a:lnTo>
                <a:lnTo>
                  <a:pt x="3514" y="2049"/>
                </a:lnTo>
                <a:cubicBezTo>
                  <a:pt x="3597" y="2072"/>
                  <a:pt x="3686" y="2084"/>
                  <a:pt x="3779" y="2084"/>
                </a:cubicBezTo>
                <a:cubicBezTo>
                  <a:pt x="3868" y="2084"/>
                  <a:pt x="3959" y="2073"/>
                  <a:pt x="4048" y="2049"/>
                </a:cubicBezTo>
                <a:close/>
                <a:moveTo>
                  <a:pt x="4045" y="15216"/>
                </a:moveTo>
                <a:lnTo>
                  <a:pt x="4045" y="17234"/>
                </a:lnTo>
                <a:lnTo>
                  <a:pt x="3514" y="17234"/>
                </a:lnTo>
                <a:lnTo>
                  <a:pt x="3514" y="15216"/>
                </a:lnTo>
                <a:close/>
                <a:moveTo>
                  <a:pt x="4321" y="17831"/>
                </a:moveTo>
                <a:cubicBezTo>
                  <a:pt x="4848" y="17831"/>
                  <a:pt x="5319" y="18152"/>
                  <a:pt x="5519" y="18622"/>
                </a:cubicBezTo>
                <a:lnTo>
                  <a:pt x="2037" y="18622"/>
                </a:lnTo>
                <a:cubicBezTo>
                  <a:pt x="2240" y="18155"/>
                  <a:pt x="2701" y="17837"/>
                  <a:pt x="3225" y="17831"/>
                </a:cubicBezTo>
                <a:close/>
                <a:moveTo>
                  <a:pt x="3784" y="0"/>
                </a:moveTo>
                <a:cubicBezTo>
                  <a:pt x="3212" y="0"/>
                  <a:pt x="2749" y="467"/>
                  <a:pt x="2749" y="1039"/>
                </a:cubicBezTo>
                <a:cubicBezTo>
                  <a:pt x="2749" y="1249"/>
                  <a:pt x="2812" y="1446"/>
                  <a:pt x="2923" y="1614"/>
                </a:cubicBezTo>
                <a:lnTo>
                  <a:pt x="2923" y="2758"/>
                </a:lnTo>
                <a:cubicBezTo>
                  <a:pt x="2599" y="2786"/>
                  <a:pt x="2352" y="3050"/>
                  <a:pt x="2352" y="3368"/>
                </a:cubicBezTo>
                <a:lnTo>
                  <a:pt x="2352" y="3806"/>
                </a:lnTo>
                <a:cubicBezTo>
                  <a:pt x="2199" y="4063"/>
                  <a:pt x="1576" y="4384"/>
                  <a:pt x="681" y="4667"/>
                </a:cubicBezTo>
                <a:cubicBezTo>
                  <a:pt x="252" y="4803"/>
                  <a:pt x="1" y="5270"/>
                  <a:pt x="109" y="5731"/>
                </a:cubicBezTo>
                <a:lnTo>
                  <a:pt x="271" y="6427"/>
                </a:lnTo>
                <a:cubicBezTo>
                  <a:pt x="322" y="6646"/>
                  <a:pt x="449" y="6836"/>
                  <a:pt x="633" y="6957"/>
                </a:cubicBezTo>
                <a:cubicBezTo>
                  <a:pt x="2301" y="8085"/>
                  <a:pt x="1707" y="9003"/>
                  <a:pt x="967" y="10162"/>
                </a:cubicBezTo>
                <a:cubicBezTo>
                  <a:pt x="576" y="10769"/>
                  <a:pt x="172" y="11398"/>
                  <a:pt x="172" y="12062"/>
                </a:cubicBezTo>
                <a:cubicBezTo>
                  <a:pt x="172" y="13371"/>
                  <a:pt x="496" y="14238"/>
                  <a:pt x="766" y="14734"/>
                </a:cubicBezTo>
                <a:cubicBezTo>
                  <a:pt x="928" y="15032"/>
                  <a:pt x="1230" y="15213"/>
                  <a:pt x="1557" y="15213"/>
                </a:cubicBezTo>
                <a:lnTo>
                  <a:pt x="2920" y="15213"/>
                </a:lnTo>
                <a:lnTo>
                  <a:pt x="2920" y="17259"/>
                </a:lnTo>
                <a:cubicBezTo>
                  <a:pt x="2205" y="17383"/>
                  <a:pt x="1608" y="17913"/>
                  <a:pt x="1411" y="18615"/>
                </a:cubicBezTo>
                <a:lnTo>
                  <a:pt x="1291" y="18615"/>
                </a:lnTo>
                <a:cubicBezTo>
                  <a:pt x="925" y="18615"/>
                  <a:pt x="633" y="18914"/>
                  <a:pt x="633" y="19276"/>
                </a:cubicBezTo>
                <a:lnTo>
                  <a:pt x="633" y="19676"/>
                </a:lnTo>
                <a:cubicBezTo>
                  <a:pt x="633" y="20042"/>
                  <a:pt x="928" y="20334"/>
                  <a:pt x="1291" y="20334"/>
                </a:cubicBezTo>
                <a:lnTo>
                  <a:pt x="3089" y="20334"/>
                </a:lnTo>
                <a:cubicBezTo>
                  <a:pt x="3254" y="20334"/>
                  <a:pt x="3387" y="20201"/>
                  <a:pt x="3387" y="20039"/>
                </a:cubicBezTo>
                <a:cubicBezTo>
                  <a:pt x="3387" y="19873"/>
                  <a:pt x="3254" y="19740"/>
                  <a:pt x="3089" y="19740"/>
                </a:cubicBezTo>
                <a:lnTo>
                  <a:pt x="1291" y="19740"/>
                </a:lnTo>
                <a:cubicBezTo>
                  <a:pt x="1256" y="19740"/>
                  <a:pt x="1227" y="19711"/>
                  <a:pt x="1227" y="19676"/>
                </a:cubicBezTo>
                <a:lnTo>
                  <a:pt x="1227" y="19276"/>
                </a:lnTo>
                <a:cubicBezTo>
                  <a:pt x="1227" y="19238"/>
                  <a:pt x="1256" y="19213"/>
                  <a:pt x="1291" y="19213"/>
                </a:cubicBezTo>
                <a:lnTo>
                  <a:pt x="6278" y="19213"/>
                </a:lnTo>
                <a:cubicBezTo>
                  <a:pt x="6313" y="19213"/>
                  <a:pt x="6341" y="19238"/>
                  <a:pt x="6341" y="19276"/>
                </a:cubicBezTo>
                <a:lnTo>
                  <a:pt x="6341" y="19676"/>
                </a:lnTo>
                <a:cubicBezTo>
                  <a:pt x="6341" y="19711"/>
                  <a:pt x="6313" y="19740"/>
                  <a:pt x="6278" y="19740"/>
                </a:cubicBezTo>
                <a:lnTo>
                  <a:pt x="4480" y="19740"/>
                </a:lnTo>
                <a:cubicBezTo>
                  <a:pt x="4318" y="19740"/>
                  <a:pt x="4181" y="19873"/>
                  <a:pt x="4181" y="20039"/>
                </a:cubicBezTo>
                <a:cubicBezTo>
                  <a:pt x="4181" y="20201"/>
                  <a:pt x="4318" y="20334"/>
                  <a:pt x="4480" y="20334"/>
                </a:cubicBezTo>
                <a:lnTo>
                  <a:pt x="6278" y="20334"/>
                </a:lnTo>
                <a:cubicBezTo>
                  <a:pt x="6643" y="20334"/>
                  <a:pt x="6939" y="20039"/>
                  <a:pt x="6939" y="19676"/>
                </a:cubicBezTo>
                <a:lnTo>
                  <a:pt x="6939" y="19276"/>
                </a:lnTo>
                <a:cubicBezTo>
                  <a:pt x="6939" y="18911"/>
                  <a:pt x="6640" y="18615"/>
                  <a:pt x="6278" y="18615"/>
                </a:cubicBezTo>
                <a:lnTo>
                  <a:pt x="6160" y="18615"/>
                </a:lnTo>
                <a:cubicBezTo>
                  <a:pt x="5960" y="17913"/>
                  <a:pt x="5366" y="17383"/>
                  <a:pt x="4651" y="17259"/>
                </a:cubicBezTo>
                <a:lnTo>
                  <a:pt x="4651" y="15213"/>
                </a:lnTo>
                <a:lnTo>
                  <a:pt x="6011" y="15213"/>
                </a:lnTo>
                <a:cubicBezTo>
                  <a:pt x="6338" y="15213"/>
                  <a:pt x="6640" y="15032"/>
                  <a:pt x="6802" y="14734"/>
                </a:cubicBezTo>
                <a:cubicBezTo>
                  <a:pt x="7075" y="14238"/>
                  <a:pt x="7399" y="13371"/>
                  <a:pt x="7399" y="12062"/>
                </a:cubicBezTo>
                <a:cubicBezTo>
                  <a:pt x="7399" y="11538"/>
                  <a:pt x="7148" y="11049"/>
                  <a:pt x="6901" y="10636"/>
                </a:cubicBezTo>
                <a:cubicBezTo>
                  <a:pt x="6846" y="10541"/>
                  <a:pt x="6748" y="10490"/>
                  <a:pt x="6647" y="10490"/>
                </a:cubicBezTo>
                <a:cubicBezTo>
                  <a:pt x="6595" y="10490"/>
                  <a:pt x="6542" y="10503"/>
                  <a:pt x="6494" y="10531"/>
                </a:cubicBezTo>
                <a:cubicBezTo>
                  <a:pt x="6351" y="10617"/>
                  <a:pt x="6306" y="10798"/>
                  <a:pt x="6389" y="10941"/>
                </a:cubicBezTo>
                <a:cubicBezTo>
                  <a:pt x="6592" y="11284"/>
                  <a:pt x="6802" y="11681"/>
                  <a:pt x="6802" y="12062"/>
                </a:cubicBezTo>
                <a:cubicBezTo>
                  <a:pt x="6802" y="13307"/>
                  <a:pt x="6472" y="14089"/>
                  <a:pt x="6278" y="14448"/>
                </a:cubicBezTo>
                <a:cubicBezTo>
                  <a:pt x="6218" y="14552"/>
                  <a:pt x="6119" y="14619"/>
                  <a:pt x="6011" y="14619"/>
                </a:cubicBezTo>
                <a:lnTo>
                  <a:pt x="1564" y="14619"/>
                </a:lnTo>
                <a:cubicBezTo>
                  <a:pt x="1459" y="14619"/>
                  <a:pt x="1354" y="14556"/>
                  <a:pt x="1300" y="14448"/>
                </a:cubicBezTo>
                <a:cubicBezTo>
                  <a:pt x="1103" y="14089"/>
                  <a:pt x="776" y="13307"/>
                  <a:pt x="776" y="12062"/>
                </a:cubicBezTo>
                <a:cubicBezTo>
                  <a:pt x="776" y="11573"/>
                  <a:pt x="1116" y="11045"/>
                  <a:pt x="1475" y="10483"/>
                </a:cubicBezTo>
                <a:cubicBezTo>
                  <a:pt x="1859" y="9889"/>
                  <a:pt x="2256" y="9270"/>
                  <a:pt x="2304" y="8593"/>
                </a:cubicBezTo>
                <a:cubicBezTo>
                  <a:pt x="2358" y="7805"/>
                  <a:pt x="1926" y="7110"/>
                  <a:pt x="973" y="6465"/>
                </a:cubicBezTo>
                <a:cubicBezTo>
                  <a:pt x="919" y="6427"/>
                  <a:pt x="874" y="6363"/>
                  <a:pt x="859" y="6290"/>
                </a:cubicBezTo>
                <a:lnTo>
                  <a:pt x="697" y="5598"/>
                </a:lnTo>
                <a:cubicBezTo>
                  <a:pt x="658" y="5442"/>
                  <a:pt x="735" y="5280"/>
                  <a:pt x="865" y="5239"/>
                </a:cubicBezTo>
                <a:cubicBezTo>
                  <a:pt x="1958" y="4892"/>
                  <a:pt x="2634" y="4511"/>
                  <a:pt x="2873" y="4111"/>
                </a:cubicBezTo>
                <a:lnTo>
                  <a:pt x="2876" y="4105"/>
                </a:lnTo>
                <a:cubicBezTo>
                  <a:pt x="2927" y="4016"/>
                  <a:pt x="2955" y="3917"/>
                  <a:pt x="2955" y="3819"/>
                </a:cubicBezTo>
                <a:lnTo>
                  <a:pt x="2955" y="3368"/>
                </a:lnTo>
                <a:cubicBezTo>
                  <a:pt x="2955" y="3364"/>
                  <a:pt x="2958" y="3361"/>
                  <a:pt x="2961" y="3361"/>
                </a:cubicBezTo>
                <a:lnTo>
                  <a:pt x="4613" y="3361"/>
                </a:lnTo>
                <a:cubicBezTo>
                  <a:pt x="4620" y="3361"/>
                  <a:pt x="4623" y="3364"/>
                  <a:pt x="4623" y="3368"/>
                </a:cubicBezTo>
                <a:lnTo>
                  <a:pt x="4623" y="3809"/>
                </a:lnTo>
                <a:cubicBezTo>
                  <a:pt x="4623" y="3914"/>
                  <a:pt x="4651" y="4016"/>
                  <a:pt x="4702" y="4108"/>
                </a:cubicBezTo>
                <a:cubicBezTo>
                  <a:pt x="4941" y="4508"/>
                  <a:pt x="5611" y="4889"/>
                  <a:pt x="6707" y="5235"/>
                </a:cubicBezTo>
                <a:cubicBezTo>
                  <a:pt x="6837" y="5274"/>
                  <a:pt x="6913" y="5439"/>
                  <a:pt x="6878" y="5591"/>
                </a:cubicBezTo>
                <a:lnTo>
                  <a:pt x="6716" y="6287"/>
                </a:lnTo>
                <a:cubicBezTo>
                  <a:pt x="6700" y="6360"/>
                  <a:pt x="6656" y="6424"/>
                  <a:pt x="6599" y="6462"/>
                </a:cubicBezTo>
                <a:cubicBezTo>
                  <a:pt x="4836" y="7656"/>
                  <a:pt x="5166" y="8841"/>
                  <a:pt x="5652" y="9737"/>
                </a:cubicBezTo>
                <a:cubicBezTo>
                  <a:pt x="5707" y="9836"/>
                  <a:pt x="5809" y="9893"/>
                  <a:pt x="5915" y="9893"/>
                </a:cubicBezTo>
                <a:cubicBezTo>
                  <a:pt x="5962" y="9893"/>
                  <a:pt x="6010" y="9882"/>
                  <a:pt x="6056" y="9857"/>
                </a:cubicBezTo>
                <a:cubicBezTo>
                  <a:pt x="6198" y="9778"/>
                  <a:pt x="6256" y="9600"/>
                  <a:pt x="6176" y="9451"/>
                </a:cubicBezTo>
                <a:cubicBezTo>
                  <a:pt x="5690" y="8555"/>
                  <a:pt x="5646" y="7824"/>
                  <a:pt x="6932" y="6951"/>
                </a:cubicBezTo>
                <a:cubicBezTo>
                  <a:pt x="7113" y="6827"/>
                  <a:pt x="7244" y="6640"/>
                  <a:pt x="7294" y="6417"/>
                </a:cubicBezTo>
                <a:lnTo>
                  <a:pt x="7456" y="5725"/>
                </a:lnTo>
                <a:cubicBezTo>
                  <a:pt x="7564" y="5264"/>
                  <a:pt x="7313" y="4794"/>
                  <a:pt x="6885" y="4660"/>
                </a:cubicBezTo>
                <a:cubicBezTo>
                  <a:pt x="5992" y="4378"/>
                  <a:pt x="5369" y="4051"/>
                  <a:pt x="5214" y="3796"/>
                </a:cubicBezTo>
                <a:lnTo>
                  <a:pt x="5214" y="3361"/>
                </a:lnTo>
                <a:cubicBezTo>
                  <a:pt x="5214" y="3040"/>
                  <a:pt x="4963" y="2777"/>
                  <a:pt x="4645" y="2758"/>
                </a:cubicBezTo>
                <a:lnTo>
                  <a:pt x="4645" y="1614"/>
                </a:lnTo>
                <a:cubicBezTo>
                  <a:pt x="4756" y="1452"/>
                  <a:pt x="4820" y="1252"/>
                  <a:pt x="4820" y="1039"/>
                </a:cubicBezTo>
                <a:cubicBezTo>
                  <a:pt x="4820" y="467"/>
                  <a:pt x="4356" y="0"/>
                  <a:pt x="37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7"/>
          <p:cNvSpPr txBox="1"/>
          <p:nvPr>
            <p:ph idx="4294967295" type="title"/>
          </p:nvPr>
        </p:nvSpPr>
        <p:spPr>
          <a:xfrm>
            <a:off x="713250" y="393293"/>
            <a:ext cx="7717500" cy="57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SITUACIÓ ACTUAL</a:t>
            </a:r>
            <a:endParaRPr/>
          </a:p>
        </p:txBody>
      </p:sp>
      <p:pic>
        <p:nvPicPr>
          <p:cNvPr id="75" name="Google Shape;75;p17"/>
          <p:cNvPicPr preferRelativeResize="0"/>
          <p:nvPr/>
        </p:nvPicPr>
        <p:blipFill>
          <a:blip r:embed="rId3">
            <a:alphaModFix/>
          </a:blip>
          <a:stretch>
            <a:fillRect/>
          </a:stretch>
        </p:blipFill>
        <p:spPr>
          <a:xfrm>
            <a:off x="243400" y="1466550"/>
            <a:ext cx="4640801" cy="2967151"/>
          </a:xfrm>
          <a:prstGeom prst="rect">
            <a:avLst/>
          </a:prstGeom>
          <a:noFill/>
          <a:ln>
            <a:noFill/>
          </a:ln>
        </p:spPr>
      </p:pic>
      <p:pic>
        <p:nvPicPr>
          <p:cNvPr id="76" name="Google Shape;76;p17"/>
          <p:cNvPicPr preferRelativeResize="0"/>
          <p:nvPr/>
        </p:nvPicPr>
        <p:blipFill rotWithShape="1">
          <a:blip r:embed="rId4">
            <a:alphaModFix/>
          </a:blip>
          <a:srcRect b="8196" l="0" r="0" t="5796"/>
          <a:stretch/>
        </p:blipFill>
        <p:spPr>
          <a:xfrm>
            <a:off x="5051600" y="1285612"/>
            <a:ext cx="3875251" cy="33290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8"/>
          <p:cNvPicPr preferRelativeResize="0"/>
          <p:nvPr/>
        </p:nvPicPr>
        <p:blipFill>
          <a:blip r:embed="rId3">
            <a:alphaModFix/>
          </a:blip>
          <a:stretch>
            <a:fillRect/>
          </a:stretch>
        </p:blipFill>
        <p:spPr>
          <a:xfrm>
            <a:off x="5364425" y="152400"/>
            <a:ext cx="1441204" cy="4838699"/>
          </a:xfrm>
          <a:prstGeom prst="rect">
            <a:avLst/>
          </a:prstGeom>
          <a:noFill/>
          <a:ln>
            <a:noFill/>
          </a:ln>
        </p:spPr>
      </p:pic>
      <p:pic>
        <p:nvPicPr>
          <p:cNvPr id="82" name="Google Shape;82;p18"/>
          <p:cNvPicPr preferRelativeResize="0"/>
          <p:nvPr/>
        </p:nvPicPr>
        <p:blipFill rotWithShape="1">
          <a:blip r:embed="rId4">
            <a:alphaModFix/>
          </a:blip>
          <a:srcRect b="0" l="0" r="7330" t="0"/>
          <a:stretch/>
        </p:blipFill>
        <p:spPr>
          <a:xfrm>
            <a:off x="6958025" y="152400"/>
            <a:ext cx="1695325" cy="4838700"/>
          </a:xfrm>
          <a:prstGeom prst="rect">
            <a:avLst/>
          </a:prstGeom>
          <a:noFill/>
          <a:ln>
            <a:noFill/>
          </a:ln>
        </p:spPr>
      </p:pic>
      <p:grpSp>
        <p:nvGrpSpPr>
          <p:cNvPr id="83" name="Google Shape;83;p18"/>
          <p:cNvGrpSpPr/>
          <p:nvPr/>
        </p:nvGrpSpPr>
        <p:grpSpPr>
          <a:xfrm>
            <a:off x="215575" y="1682350"/>
            <a:ext cx="5062500" cy="1298713"/>
            <a:chOff x="255950" y="1492425"/>
            <a:chExt cx="5062500" cy="1298713"/>
          </a:xfrm>
        </p:grpSpPr>
        <p:grpSp>
          <p:nvGrpSpPr>
            <p:cNvPr id="84" name="Google Shape;84;p18"/>
            <p:cNvGrpSpPr/>
            <p:nvPr/>
          </p:nvGrpSpPr>
          <p:grpSpPr>
            <a:xfrm>
              <a:off x="255950" y="1492425"/>
              <a:ext cx="5062500" cy="1298713"/>
              <a:chOff x="255936" y="1492425"/>
              <a:chExt cx="5062500" cy="1298713"/>
            </a:xfrm>
          </p:grpSpPr>
          <p:sp>
            <p:nvSpPr>
              <p:cNvPr id="85" name="Google Shape;85;p18"/>
              <p:cNvSpPr txBox="1"/>
              <p:nvPr/>
            </p:nvSpPr>
            <p:spPr>
              <a:xfrm>
                <a:off x="255936" y="2312938"/>
                <a:ext cx="5062500" cy="47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Prata"/>
                    <a:ea typeface="Prata"/>
                    <a:cs typeface="Prata"/>
                    <a:sym typeface="Prata"/>
                  </a:rPr>
                  <a:t>PUNT D’EQUILIBRI AMBIENTAL</a:t>
                </a:r>
                <a:endParaRPr sz="2000">
                  <a:solidFill>
                    <a:schemeClr val="lt1"/>
                  </a:solidFill>
                  <a:latin typeface="Prata"/>
                  <a:ea typeface="Prata"/>
                  <a:cs typeface="Prata"/>
                  <a:sym typeface="Prata"/>
                </a:endParaRPr>
              </a:p>
            </p:txBody>
          </p:sp>
          <p:sp>
            <p:nvSpPr>
              <p:cNvPr id="86" name="Google Shape;86;p18"/>
              <p:cNvSpPr txBox="1"/>
              <p:nvPr/>
            </p:nvSpPr>
            <p:spPr>
              <a:xfrm>
                <a:off x="3168755" y="1492425"/>
                <a:ext cx="1008000" cy="47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Prata"/>
                    <a:ea typeface="Prata"/>
                    <a:cs typeface="Prata"/>
                    <a:sym typeface="Prata"/>
                  </a:rPr>
                  <a:t>25%</a:t>
                </a:r>
                <a:endParaRPr sz="3000">
                  <a:solidFill>
                    <a:schemeClr val="lt1"/>
                  </a:solidFill>
                  <a:latin typeface="Prata"/>
                  <a:ea typeface="Prata"/>
                  <a:cs typeface="Prata"/>
                  <a:sym typeface="Prata"/>
                </a:endParaRPr>
              </a:p>
            </p:txBody>
          </p:sp>
        </p:grpSp>
        <p:cxnSp>
          <p:nvCxnSpPr>
            <p:cNvPr id="87" name="Google Shape;87;p18"/>
            <p:cNvCxnSpPr/>
            <p:nvPr/>
          </p:nvCxnSpPr>
          <p:spPr>
            <a:xfrm>
              <a:off x="3285691" y="2068484"/>
              <a:ext cx="528300" cy="0"/>
            </a:xfrm>
            <a:prstGeom prst="straightConnector1">
              <a:avLst/>
            </a:prstGeom>
            <a:noFill/>
            <a:ln cap="flat" cmpd="sng" w="38100">
              <a:solidFill>
                <a:schemeClr val="lt1"/>
              </a:solidFill>
              <a:prstDash val="solid"/>
              <a:round/>
              <a:headEnd len="med" w="med" type="none"/>
              <a:tailEnd len="med" w="med" type="none"/>
            </a:ln>
          </p:spPr>
        </p:cxnSp>
      </p:grpSp>
      <p:grpSp>
        <p:nvGrpSpPr>
          <p:cNvPr id="88" name="Google Shape;88;p18"/>
          <p:cNvGrpSpPr/>
          <p:nvPr/>
        </p:nvGrpSpPr>
        <p:grpSpPr>
          <a:xfrm>
            <a:off x="215575" y="3348425"/>
            <a:ext cx="4050500" cy="1153625"/>
            <a:chOff x="2788075" y="1512625"/>
            <a:chExt cx="4050500" cy="1153625"/>
          </a:xfrm>
        </p:grpSpPr>
        <p:grpSp>
          <p:nvGrpSpPr>
            <p:cNvPr id="89" name="Google Shape;89;p18"/>
            <p:cNvGrpSpPr/>
            <p:nvPr/>
          </p:nvGrpSpPr>
          <p:grpSpPr>
            <a:xfrm>
              <a:off x="2788075" y="1512625"/>
              <a:ext cx="4050500" cy="1153625"/>
              <a:chOff x="2788074" y="1512625"/>
              <a:chExt cx="4050500" cy="1153625"/>
            </a:xfrm>
          </p:grpSpPr>
          <p:sp>
            <p:nvSpPr>
              <p:cNvPr id="90" name="Google Shape;90;p18"/>
              <p:cNvSpPr txBox="1"/>
              <p:nvPr/>
            </p:nvSpPr>
            <p:spPr>
              <a:xfrm>
                <a:off x="2788074" y="2188050"/>
                <a:ext cx="3561300" cy="478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Prata"/>
                    <a:ea typeface="Prata"/>
                    <a:cs typeface="Prata"/>
                    <a:sym typeface="Prata"/>
                  </a:rPr>
                  <a:t>TOTAL DE VIDA ÚTIL</a:t>
                </a:r>
                <a:endParaRPr sz="2000">
                  <a:solidFill>
                    <a:schemeClr val="lt1"/>
                  </a:solidFill>
                  <a:latin typeface="Prata"/>
                  <a:ea typeface="Prata"/>
                  <a:cs typeface="Prata"/>
                  <a:sym typeface="Prata"/>
                </a:endParaRPr>
              </a:p>
            </p:txBody>
          </p:sp>
          <p:sp>
            <p:nvSpPr>
              <p:cNvPr id="91" name="Google Shape;91;p18"/>
              <p:cNvSpPr txBox="1"/>
              <p:nvPr/>
            </p:nvSpPr>
            <p:spPr>
              <a:xfrm>
                <a:off x="5765774" y="1512625"/>
                <a:ext cx="1072800" cy="478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Prata"/>
                    <a:ea typeface="Prata"/>
                    <a:cs typeface="Prata"/>
                    <a:sym typeface="Prata"/>
                  </a:rPr>
                  <a:t>5%</a:t>
                </a:r>
                <a:endParaRPr sz="3000">
                  <a:solidFill>
                    <a:schemeClr val="lt1"/>
                  </a:solidFill>
                  <a:latin typeface="Prata"/>
                  <a:ea typeface="Prata"/>
                  <a:cs typeface="Prata"/>
                  <a:sym typeface="Prata"/>
                </a:endParaRPr>
              </a:p>
            </p:txBody>
          </p:sp>
        </p:grpSp>
        <p:cxnSp>
          <p:nvCxnSpPr>
            <p:cNvPr id="92" name="Google Shape;92;p18"/>
            <p:cNvCxnSpPr/>
            <p:nvPr/>
          </p:nvCxnSpPr>
          <p:spPr>
            <a:xfrm>
              <a:off x="5932266" y="2015884"/>
              <a:ext cx="528300" cy="0"/>
            </a:xfrm>
            <a:prstGeom prst="straightConnector1">
              <a:avLst/>
            </a:prstGeom>
            <a:noFill/>
            <a:ln cap="flat" cmpd="sng" w="38100">
              <a:solidFill>
                <a:schemeClr val="lt1"/>
              </a:solidFill>
              <a:prstDash val="solid"/>
              <a:round/>
              <a:headEnd len="med" w="med" type="none"/>
              <a:tailEnd len="med" w="med" type="none"/>
            </a:ln>
          </p:spPr>
        </p:cxnSp>
      </p:grpSp>
      <p:sp>
        <p:nvSpPr>
          <p:cNvPr id="93" name="Google Shape;93;p18"/>
          <p:cNvSpPr/>
          <p:nvPr/>
        </p:nvSpPr>
        <p:spPr>
          <a:xfrm rot="5400000">
            <a:off x="1598249" y="846600"/>
            <a:ext cx="528300" cy="2295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8"/>
          <p:cNvSpPr/>
          <p:nvPr/>
        </p:nvSpPr>
        <p:spPr>
          <a:xfrm rot="5400000">
            <a:off x="712950" y="1730550"/>
            <a:ext cx="528300" cy="527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8"/>
          <p:cNvSpPr/>
          <p:nvPr/>
        </p:nvSpPr>
        <p:spPr>
          <a:xfrm rot="5400000">
            <a:off x="1598074" y="2439875"/>
            <a:ext cx="528300" cy="2295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8"/>
          <p:cNvSpPr/>
          <p:nvPr/>
        </p:nvSpPr>
        <p:spPr>
          <a:xfrm rot="5400000">
            <a:off x="527950" y="3508775"/>
            <a:ext cx="528300" cy="157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8"/>
          <p:cNvSpPr txBox="1"/>
          <p:nvPr>
            <p:ph type="title"/>
          </p:nvPr>
        </p:nvSpPr>
        <p:spPr>
          <a:xfrm>
            <a:off x="713250" y="393293"/>
            <a:ext cx="7717500" cy="574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SITUACIÓ ACTUAL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grpSp>
        <p:nvGrpSpPr>
          <p:cNvPr id="102" name="Google Shape;102;p19"/>
          <p:cNvGrpSpPr/>
          <p:nvPr/>
        </p:nvGrpSpPr>
        <p:grpSpPr>
          <a:xfrm>
            <a:off x="5858254" y="1858200"/>
            <a:ext cx="2572500" cy="2021825"/>
            <a:chOff x="5858254" y="1858200"/>
            <a:chExt cx="2572500" cy="2021825"/>
          </a:xfrm>
        </p:grpSpPr>
        <p:grpSp>
          <p:nvGrpSpPr>
            <p:cNvPr id="103" name="Google Shape;103;p19"/>
            <p:cNvGrpSpPr/>
            <p:nvPr/>
          </p:nvGrpSpPr>
          <p:grpSpPr>
            <a:xfrm>
              <a:off x="5858254" y="1858200"/>
              <a:ext cx="2572500" cy="2021825"/>
              <a:chOff x="5858254" y="1858200"/>
              <a:chExt cx="2572500" cy="2021825"/>
            </a:xfrm>
          </p:grpSpPr>
          <p:sp>
            <p:nvSpPr>
              <p:cNvPr id="104" name="Google Shape;104;p19"/>
              <p:cNvSpPr txBox="1"/>
              <p:nvPr/>
            </p:nvSpPr>
            <p:spPr>
              <a:xfrm>
                <a:off x="5858254" y="3401825"/>
                <a:ext cx="2572500" cy="478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Prata"/>
                    <a:ea typeface="Prata"/>
                    <a:cs typeface="Prata"/>
                    <a:sym typeface="Prata"/>
                  </a:rPr>
                  <a:t>SOSTENIBILITAT</a:t>
                </a:r>
                <a:endParaRPr sz="2000">
                  <a:solidFill>
                    <a:schemeClr val="lt1"/>
                  </a:solidFill>
                  <a:latin typeface="Prata"/>
                  <a:ea typeface="Prata"/>
                  <a:cs typeface="Prata"/>
                  <a:sym typeface="Prata"/>
                </a:endParaRPr>
              </a:p>
            </p:txBody>
          </p:sp>
          <p:sp>
            <p:nvSpPr>
              <p:cNvPr id="105" name="Google Shape;105;p19"/>
              <p:cNvSpPr txBox="1"/>
              <p:nvPr/>
            </p:nvSpPr>
            <p:spPr>
              <a:xfrm>
                <a:off x="5858254" y="2388289"/>
                <a:ext cx="2572500" cy="74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latin typeface="Prata"/>
                    <a:ea typeface="Prata"/>
                    <a:cs typeface="Prata"/>
                    <a:sym typeface="Prata"/>
                  </a:rPr>
                  <a:t>3°</a:t>
                </a:r>
                <a:endParaRPr sz="4800">
                  <a:solidFill>
                    <a:schemeClr val="lt1"/>
                  </a:solidFill>
                  <a:latin typeface="Prata"/>
                  <a:ea typeface="Prata"/>
                  <a:cs typeface="Prata"/>
                  <a:sym typeface="Prata"/>
                </a:endParaRPr>
              </a:p>
            </p:txBody>
          </p:sp>
          <p:sp>
            <p:nvSpPr>
              <p:cNvPr id="106" name="Google Shape;106;p19"/>
              <p:cNvSpPr txBox="1"/>
              <p:nvPr/>
            </p:nvSpPr>
            <p:spPr>
              <a:xfrm>
                <a:off x="5858254" y="1858200"/>
                <a:ext cx="2572500" cy="478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Prata"/>
                    <a:ea typeface="Prata"/>
                    <a:cs typeface="Prata"/>
                    <a:sym typeface="Prata"/>
                  </a:rPr>
                  <a:t>TERCER</a:t>
                </a:r>
                <a:endParaRPr sz="2000">
                  <a:solidFill>
                    <a:schemeClr val="lt1"/>
                  </a:solidFill>
                  <a:latin typeface="Prata"/>
                  <a:ea typeface="Prata"/>
                  <a:cs typeface="Prata"/>
                  <a:sym typeface="Prata"/>
                </a:endParaRPr>
              </a:p>
            </p:txBody>
          </p:sp>
        </p:grpSp>
        <p:cxnSp>
          <p:nvCxnSpPr>
            <p:cNvPr id="107" name="Google Shape;107;p19"/>
            <p:cNvCxnSpPr/>
            <p:nvPr/>
          </p:nvCxnSpPr>
          <p:spPr>
            <a:xfrm>
              <a:off x="6721356" y="3130459"/>
              <a:ext cx="846300" cy="0"/>
            </a:xfrm>
            <a:prstGeom prst="straightConnector1">
              <a:avLst/>
            </a:prstGeom>
            <a:noFill/>
            <a:ln cap="flat" cmpd="sng" w="38100">
              <a:solidFill>
                <a:schemeClr val="lt1"/>
              </a:solidFill>
              <a:prstDash val="solid"/>
              <a:round/>
              <a:headEnd len="med" w="med" type="none"/>
              <a:tailEnd len="med" w="med" type="none"/>
            </a:ln>
          </p:spPr>
        </p:cxnSp>
      </p:grpSp>
      <p:cxnSp>
        <p:nvCxnSpPr>
          <p:cNvPr id="108" name="Google Shape;108;p19"/>
          <p:cNvCxnSpPr>
            <a:stCxn id="109" idx="2"/>
            <a:endCxn id="110" idx="0"/>
          </p:cNvCxnSpPr>
          <p:nvPr/>
        </p:nvCxnSpPr>
        <p:spPr>
          <a:xfrm flipH="1" rot="-5400000">
            <a:off x="1788269" y="3189989"/>
            <a:ext cx="423000" cy="600"/>
          </a:xfrm>
          <a:prstGeom prst="bentConnector3">
            <a:avLst>
              <a:gd fmla="val 50004" name="adj1"/>
            </a:avLst>
          </a:prstGeom>
          <a:noFill/>
          <a:ln cap="flat" cmpd="sng" w="38100">
            <a:solidFill>
              <a:schemeClr val="lt1"/>
            </a:solidFill>
            <a:prstDash val="solid"/>
            <a:round/>
            <a:headEnd len="med" w="med" type="none"/>
            <a:tailEnd len="med" w="med" type="none"/>
          </a:ln>
        </p:spPr>
      </p:cxnSp>
      <p:cxnSp>
        <p:nvCxnSpPr>
          <p:cNvPr id="111" name="Google Shape;111;p19"/>
          <p:cNvCxnSpPr>
            <a:stCxn id="112" idx="2"/>
            <a:endCxn id="113" idx="0"/>
          </p:cNvCxnSpPr>
          <p:nvPr/>
        </p:nvCxnSpPr>
        <p:spPr>
          <a:xfrm flipH="1" rot="-5400000">
            <a:off x="4159937" y="2989277"/>
            <a:ext cx="824700" cy="600"/>
          </a:xfrm>
          <a:prstGeom prst="bentConnector3">
            <a:avLst>
              <a:gd fmla="val 49994" name="adj1"/>
            </a:avLst>
          </a:prstGeom>
          <a:noFill/>
          <a:ln cap="flat" cmpd="sng" w="38100">
            <a:solidFill>
              <a:schemeClr val="lt1"/>
            </a:solidFill>
            <a:prstDash val="solid"/>
            <a:round/>
            <a:headEnd len="med" w="med" type="none"/>
            <a:tailEnd len="med" w="med" type="none"/>
          </a:ln>
        </p:spPr>
      </p:cxnSp>
      <p:cxnSp>
        <p:nvCxnSpPr>
          <p:cNvPr id="114" name="Google Shape;114;p19"/>
          <p:cNvCxnSpPr>
            <a:stCxn id="105" idx="2"/>
            <a:endCxn id="104" idx="0"/>
          </p:cNvCxnSpPr>
          <p:nvPr/>
        </p:nvCxnSpPr>
        <p:spPr>
          <a:xfrm flipH="1" rot="-5400000">
            <a:off x="7010554" y="3267139"/>
            <a:ext cx="268500" cy="600"/>
          </a:xfrm>
          <a:prstGeom prst="bentConnector3">
            <a:avLst>
              <a:gd fmla="val 50025" name="adj1"/>
            </a:avLst>
          </a:prstGeom>
          <a:noFill/>
          <a:ln cap="flat" cmpd="sng" w="38100">
            <a:solidFill>
              <a:schemeClr val="lt1"/>
            </a:solidFill>
            <a:prstDash val="solid"/>
            <a:round/>
            <a:headEnd len="med" w="med" type="none"/>
            <a:tailEnd len="med" w="med" type="none"/>
          </a:ln>
        </p:spPr>
      </p:cxnSp>
      <p:grpSp>
        <p:nvGrpSpPr>
          <p:cNvPr id="115" name="Google Shape;115;p19"/>
          <p:cNvGrpSpPr/>
          <p:nvPr/>
        </p:nvGrpSpPr>
        <p:grpSpPr>
          <a:xfrm>
            <a:off x="3285737" y="1302238"/>
            <a:ext cx="2572500" cy="2577788"/>
            <a:chOff x="3285737" y="1302238"/>
            <a:chExt cx="2572500" cy="2577788"/>
          </a:xfrm>
        </p:grpSpPr>
        <p:grpSp>
          <p:nvGrpSpPr>
            <p:cNvPr id="116" name="Google Shape;116;p19"/>
            <p:cNvGrpSpPr/>
            <p:nvPr/>
          </p:nvGrpSpPr>
          <p:grpSpPr>
            <a:xfrm>
              <a:off x="3285737" y="1302238"/>
              <a:ext cx="2572500" cy="2577788"/>
              <a:chOff x="3285750" y="1302238"/>
              <a:chExt cx="2572500" cy="2577788"/>
            </a:xfrm>
          </p:grpSpPr>
          <p:sp>
            <p:nvSpPr>
              <p:cNvPr id="113" name="Google Shape;113;p19"/>
              <p:cNvSpPr txBox="1"/>
              <p:nvPr/>
            </p:nvSpPr>
            <p:spPr>
              <a:xfrm>
                <a:off x="3285750" y="3401825"/>
                <a:ext cx="2572500" cy="478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Prata"/>
                    <a:ea typeface="Prata"/>
                    <a:cs typeface="Prata"/>
                    <a:sym typeface="Prata"/>
                  </a:rPr>
                  <a:t>EXCLUSIVITAT</a:t>
                </a:r>
                <a:endParaRPr sz="2000">
                  <a:solidFill>
                    <a:schemeClr val="lt1"/>
                  </a:solidFill>
                  <a:latin typeface="Prata"/>
                  <a:ea typeface="Prata"/>
                  <a:cs typeface="Prata"/>
                  <a:sym typeface="Prata"/>
                </a:endParaRPr>
              </a:p>
            </p:txBody>
          </p:sp>
          <p:sp>
            <p:nvSpPr>
              <p:cNvPr id="112" name="Google Shape;112;p19"/>
              <p:cNvSpPr txBox="1"/>
              <p:nvPr/>
            </p:nvSpPr>
            <p:spPr>
              <a:xfrm>
                <a:off x="3285750" y="1832327"/>
                <a:ext cx="2572500" cy="74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latin typeface="Prata"/>
                    <a:ea typeface="Prata"/>
                    <a:cs typeface="Prata"/>
                    <a:sym typeface="Prata"/>
                  </a:rPr>
                  <a:t>1°</a:t>
                </a:r>
                <a:endParaRPr sz="4800">
                  <a:solidFill>
                    <a:schemeClr val="lt1"/>
                  </a:solidFill>
                  <a:latin typeface="Prata"/>
                  <a:ea typeface="Prata"/>
                  <a:cs typeface="Prata"/>
                  <a:sym typeface="Prata"/>
                </a:endParaRPr>
              </a:p>
            </p:txBody>
          </p:sp>
          <p:sp>
            <p:nvSpPr>
              <p:cNvPr id="117" name="Google Shape;117;p19"/>
              <p:cNvSpPr txBox="1"/>
              <p:nvPr/>
            </p:nvSpPr>
            <p:spPr>
              <a:xfrm>
                <a:off x="3285750" y="1302238"/>
                <a:ext cx="2572500" cy="478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Prata"/>
                    <a:ea typeface="Prata"/>
                    <a:cs typeface="Prata"/>
                    <a:sym typeface="Prata"/>
                  </a:rPr>
                  <a:t>PRIMER</a:t>
                </a:r>
                <a:endParaRPr sz="2000">
                  <a:solidFill>
                    <a:schemeClr val="lt1"/>
                  </a:solidFill>
                  <a:latin typeface="Prata"/>
                  <a:ea typeface="Prata"/>
                  <a:cs typeface="Prata"/>
                  <a:sym typeface="Prata"/>
                </a:endParaRPr>
              </a:p>
            </p:txBody>
          </p:sp>
        </p:grpSp>
        <p:cxnSp>
          <p:nvCxnSpPr>
            <p:cNvPr id="118" name="Google Shape;118;p19"/>
            <p:cNvCxnSpPr/>
            <p:nvPr/>
          </p:nvCxnSpPr>
          <p:spPr>
            <a:xfrm>
              <a:off x="4148850" y="2574497"/>
              <a:ext cx="846300" cy="0"/>
            </a:xfrm>
            <a:prstGeom prst="straightConnector1">
              <a:avLst/>
            </a:prstGeom>
            <a:noFill/>
            <a:ln cap="flat" cmpd="sng" w="38100">
              <a:solidFill>
                <a:schemeClr val="lt1"/>
              </a:solidFill>
              <a:prstDash val="solid"/>
              <a:round/>
              <a:headEnd len="med" w="med" type="none"/>
              <a:tailEnd len="med" w="med" type="none"/>
            </a:ln>
          </p:spPr>
        </p:cxnSp>
      </p:grpSp>
      <p:grpSp>
        <p:nvGrpSpPr>
          <p:cNvPr id="119" name="Google Shape;119;p19"/>
          <p:cNvGrpSpPr/>
          <p:nvPr/>
        </p:nvGrpSpPr>
        <p:grpSpPr>
          <a:xfrm>
            <a:off x="713219" y="1703800"/>
            <a:ext cx="2572500" cy="2176225"/>
            <a:chOff x="713219" y="1703800"/>
            <a:chExt cx="2572500" cy="2176225"/>
          </a:xfrm>
        </p:grpSpPr>
        <p:grpSp>
          <p:nvGrpSpPr>
            <p:cNvPr id="120" name="Google Shape;120;p19"/>
            <p:cNvGrpSpPr/>
            <p:nvPr/>
          </p:nvGrpSpPr>
          <p:grpSpPr>
            <a:xfrm>
              <a:off x="713219" y="1703800"/>
              <a:ext cx="2572500" cy="2176225"/>
              <a:chOff x="713219" y="1703800"/>
              <a:chExt cx="2572500" cy="2176225"/>
            </a:xfrm>
          </p:grpSpPr>
          <p:sp>
            <p:nvSpPr>
              <p:cNvPr id="110" name="Google Shape;110;p19"/>
              <p:cNvSpPr txBox="1"/>
              <p:nvPr/>
            </p:nvSpPr>
            <p:spPr>
              <a:xfrm>
                <a:off x="713219" y="3401825"/>
                <a:ext cx="2572500" cy="478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Prata"/>
                    <a:ea typeface="Prata"/>
                    <a:cs typeface="Prata"/>
                    <a:sym typeface="Prata"/>
                  </a:rPr>
                  <a:t>PRESTIGI</a:t>
                </a:r>
                <a:endParaRPr sz="2000">
                  <a:solidFill>
                    <a:schemeClr val="lt1"/>
                  </a:solidFill>
                  <a:latin typeface="Prata"/>
                  <a:ea typeface="Prata"/>
                  <a:cs typeface="Prata"/>
                  <a:sym typeface="Prata"/>
                </a:endParaRPr>
              </a:p>
            </p:txBody>
          </p:sp>
          <p:sp>
            <p:nvSpPr>
              <p:cNvPr id="109" name="Google Shape;109;p19"/>
              <p:cNvSpPr txBox="1"/>
              <p:nvPr/>
            </p:nvSpPr>
            <p:spPr>
              <a:xfrm>
                <a:off x="713219" y="2233889"/>
                <a:ext cx="2572500" cy="74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4800">
                    <a:solidFill>
                      <a:schemeClr val="lt1"/>
                    </a:solidFill>
                    <a:latin typeface="Prata"/>
                    <a:ea typeface="Prata"/>
                    <a:cs typeface="Prata"/>
                    <a:sym typeface="Prata"/>
                  </a:rPr>
                  <a:t>2°</a:t>
                </a:r>
                <a:endParaRPr sz="4800">
                  <a:solidFill>
                    <a:schemeClr val="lt1"/>
                  </a:solidFill>
                  <a:latin typeface="Prata"/>
                  <a:ea typeface="Prata"/>
                  <a:cs typeface="Prata"/>
                  <a:sym typeface="Prata"/>
                </a:endParaRPr>
              </a:p>
            </p:txBody>
          </p:sp>
          <p:sp>
            <p:nvSpPr>
              <p:cNvPr id="121" name="Google Shape;121;p19"/>
              <p:cNvSpPr txBox="1"/>
              <p:nvPr/>
            </p:nvSpPr>
            <p:spPr>
              <a:xfrm>
                <a:off x="713219" y="1703800"/>
                <a:ext cx="2572500" cy="4782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Prata"/>
                    <a:ea typeface="Prata"/>
                    <a:cs typeface="Prata"/>
                    <a:sym typeface="Prata"/>
                  </a:rPr>
                  <a:t>SEGON</a:t>
                </a:r>
                <a:endParaRPr sz="2000">
                  <a:solidFill>
                    <a:schemeClr val="lt1"/>
                  </a:solidFill>
                  <a:latin typeface="Prata"/>
                  <a:ea typeface="Prata"/>
                  <a:cs typeface="Prata"/>
                  <a:sym typeface="Prata"/>
                </a:endParaRPr>
              </a:p>
            </p:txBody>
          </p:sp>
        </p:grpSp>
        <p:cxnSp>
          <p:nvCxnSpPr>
            <p:cNvPr id="122" name="Google Shape;122;p19"/>
            <p:cNvCxnSpPr/>
            <p:nvPr/>
          </p:nvCxnSpPr>
          <p:spPr>
            <a:xfrm>
              <a:off x="1576344" y="2976059"/>
              <a:ext cx="846300" cy="0"/>
            </a:xfrm>
            <a:prstGeom prst="straightConnector1">
              <a:avLst/>
            </a:prstGeom>
            <a:noFill/>
            <a:ln cap="flat" cmpd="sng" w="38100">
              <a:solidFill>
                <a:schemeClr val="lt1"/>
              </a:solidFill>
              <a:prstDash val="solid"/>
              <a:round/>
              <a:headEnd len="med" w="med" type="none"/>
              <a:tailEnd len="med" w="med" type="none"/>
            </a:ln>
          </p:spPr>
        </p:cxnSp>
      </p:grpSp>
      <p:sp>
        <p:nvSpPr>
          <p:cNvPr id="123" name="Google Shape;123;p19"/>
          <p:cNvSpPr txBox="1"/>
          <p:nvPr>
            <p:ph type="title"/>
          </p:nvPr>
        </p:nvSpPr>
        <p:spPr>
          <a:xfrm>
            <a:off x="713250" y="393293"/>
            <a:ext cx="77175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SITUACIÓ ACTUAL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0"/>
          <p:cNvSpPr txBox="1"/>
          <p:nvPr>
            <p:ph type="title"/>
          </p:nvPr>
        </p:nvSpPr>
        <p:spPr>
          <a:xfrm>
            <a:off x="4566475" y="0"/>
            <a:ext cx="4498800" cy="1565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PROBLEMA</a:t>
            </a:r>
            <a:endParaRPr/>
          </a:p>
        </p:txBody>
      </p:sp>
      <p:pic>
        <p:nvPicPr>
          <p:cNvPr id="129" name="Google Shape;129;p20"/>
          <p:cNvPicPr preferRelativeResize="0"/>
          <p:nvPr/>
        </p:nvPicPr>
        <p:blipFill>
          <a:blip r:embed="rId3">
            <a:alphaModFix/>
          </a:blip>
          <a:stretch>
            <a:fillRect/>
          </a:stretch>
        </p:blipFill>
        <p:spPr>
          <a:xfrm>
            <a:off x="152400" y="1717500"/>
            <a:ext cx="4919492" cy="32735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grpSp>
        <p:nvGrpSpPr>
          <p:cNvPr id="134" name="Google Shape;134;p21"/>
          <p:cNvGrpSpPr/>
          <p:nvPr/>
        </p:nvGrpSpPr>
        <p:grpSpPr>
          <a:xfrm>
            <a:off x="3026250" y="1643713"/>
            <a:ext cx="3487800" cy="2804138"/>
            <a:chOff x="2828100" y="1512338"/>
            <a:chExt cx="3487800" cy="2804138"/>
          </a:xfrm>
        </p:grpSpPr>
        <p:sp>
          <p:nvSpPr>
            <p:cNvPr id="135" name="Google Shape;135;p21"/>
            <p:cNvSpPr/>
            <p:nvPr/>
          </p:nvSpPr>
          <p:spPr>
            <a:xfrm>
              <a:off x="4024350" y="2366850"/>
              <a:ext cx="1095300" cy="1095300"/>
            </a:xfrm>
            <a:prstGeom prst="ellipse">
              <a:avLst/>
            </a:prstGeom>
            <a:noFill/>
            <a:ln cap="flat" cmpd="sng" w="38100">
              <a:solidFill>
                <a:schemeClr val="lt1"/>
              </a:solidFill>
              <a:prstDash val="solid"/>
              <a:round/>
              <a:headEnd len="sm" w="sm" type="none"/>
              <a:tailEnd len="sm" w="sm" type="none"/>
            </a:ln>
          </p:spPr>
          <p:txBody>
            <a:bodyPr anchorCtr="0" anchor="ctr" bIns="91425" lIns="0" spcFirstLastPara="1" rIns="0" wrap="square" tIns="0">
              <a:noAutofit/>
            </a:bodyPr>
            <a:lstStyle/>
            <a:p>
              <a:pPr indent="0" lvl="0" marL="0" rtl="0" algn="ctr">
                <a:spcBef>
                  <a:spcPts val="0"/>
                </a:spcBef>
                <a:spcAft>
                  <a:spcPts val="0"/>
                </a:spcAft>
                <a:buNone/>
              </a:pPr>
              <a:r>
                <a:t/>
              </a:r>
              <a:endParaRPr b="1" sz="4200">
                <a:solidFill>
                  <a:srgbClr val="080808"/>
                </a:solidFill>
                <a:latin typeface="Iceland"/>
                <a:ea typeface="Iceland"/>
                <a:cs typeface="Iceland"/>
                <a:sym typeface="Iceland"/>
              </a:endParaRPr>
            </a:p>
          </p:txBody>
        </p:sp>
        <p:grpSp>
          <p:nvGrpSpPr>
            <p:cNvPr id="136" name="Google Shape;136;p21"/>
            <p:cNvGrpSpPr/>
            <p:nvPr/>
          </p:nvGrpSpPr>
          <p:grpSpPr>
            <a:xfrm>
              <a:off x="2828100" y="2579025"/>
              <a:ext cx="1196400" cy="670800"/>
              <a:chOff x="2828100" y="2579025"/>
              <a:chExt cx="1196400" cy="670800"/>
            </a:xfrm>
          </p:grpSpPr>
          <p:sp>
            <p:nvSpPr>
              <p:cNvPr id="137" name="Google Shape;137;p21"/>
              <p:cNvSpPr/>
              <p:nvPr/>
            </p:nvSpPr>
            <p:spPr>
              <a:xfrm>
                <a:off x="2828100" y="2579025"/>
                <a:ext cx="670800" cy="670800"/>
              </a:xfrm>
              <a:prstGeom prst="ellipse">
                <a:avLst/>
              </a:prstGeom>
              <a:noFill/>
              <a:ln cap="flat" cmpd="sng" w="38100">
                <a:solidFill>
                  <a:schemeClr val="lt1"/>
                </a:solidFill>
                <a:prstDash val="solid"/>
                <a:round/>
                <a:headEnd len="sm" w="sm" type="none"/>
                <a:tailEnd len="sm" w="sm" type="none"/>
              </a:ln>
            </p:spPr>
            <p:txBody>
              <a:bodyPr anchorCtr="0" anchor="ctr" bIns="91425" lIns="0" spcFirstLastPara="1" rIns="0" wrap="square" tIns="0">
                <a:noAutofit/>
              </a:bodyPr>
              <a:lstStyle/>
              <a:p>
                <a:pPr indent="0" lvl="0" marL="0" rtl="0" algn="ctr">
                  <a:spcBef>
                    <a:spcPts val="0"/>
                  </a:spcBef>
                  <a:spcAft>
                    <a:spcPts val="0"/>
                  </a:spcAft>
                  <a:buNone/>
                </a:pPr>
                <a:r>
                  <a:t/>
                </a:r>
                <a:endParaRPr b="1" sz="4200">
                  <a:solidFill>
                    <a:srgbClr val="080808"/>
                  </a:solidFill>
                  <a:latin typeface="Iceland"/>
                  <a:ea typeface="Iceland"/>
                  <a:cs typeface="Iceland"/>
                  <a:sym typeface="Iceland"/>
                </a:endParaRPr>
              </a:p>
            </p:txBody>
          </p:sp>
          <p:cxnSp>
            <p:nvCxnSpPr>
              <p:cNvPr id="138" name="Google Shape;138;p21"/>
              <p:cNvCxnSpPr>
                <a:stCxn id="137" idx="6"/>
                <a:endCxn id="135" idx="2"/>
              </p:cNvCxnSpPr>
              <p:nvPr/>
            </p:nvCxnSpPr>
            <p:spPr>
              <a:xfrm>
                <a:off x="3498900" y="2914425"/>
                <a:ext cx="525600" cy="600"/>
              </a:xfrm>
              <a:prstGeom prst="bentConnector3">
                <a:avLst>
                  <a:gd fmla="val 49986" name="adj1"/>
                </a:avLst>
              </a:prstGeom>
              <a:noFill/>
              <a:ln cap="flat" cmpd="sng" w="38100">
                <a:solidFill>
                  <a:schemeClr val="lt1"/>
                </a:solidFill>
                <a:prstDash val="solid"/>
                <a:round/>
                <a:headEnd len="med" w="med" type="none"/>
                <a:tailEnd len="med" w="med" type="none"/>
              </a:ln>
            </p:spPr>
          </p:cxnSp>
        </p:grpSp>
        <p:grpSp>
          <p:nvGrpSpPr>
            <p:cNvPr id="139" name="Google Shape;139;p21"/>
            <p:cNvGrpSpPr/>
            <p:nvPr/>
          </p:nvGrpSpPr>
          <p:grpSpPr>
            <a:xfrm>
              <a:off x="5119800" y="2579025"/>
              <a:ext cx="1196100" cy="670800"/>
              <a:chOff x="5119800" y="2579025"/>
              <a:chExt cx="1196100" cy="670800"/>
            </a:xfrm>
          </p:grpSpPr>
          <p:sp>
            <p:nvSpPr>
              <p:cNvPr id="140" name="Google Shape;140;p21"/>
              <p:cNvSpPr/>
              <p:nvPr/>
            </p:nvSpPr>
            <p:spPr>
              <a:xfrm>
                <a:off x="5645100" y="2579025"/>
                <a:ext cx="670800" cy="670800"/>
              </a:xfrm>
              <a:prstGeom prst="ellipse">
                <a:avLst/>
              </a:prstGeom>
              <a:noFill/>
              <a:ln cap="flat" cmpd="sng" w="38100">
                <a:solidFill>
                  <a:schemeClr val="lt1"/>
                </a:solidFill>
                <a:prstDash val="solid"/>
                <a:round/>
                <a:headEnd len="sm" w="sm" type="none"/>
                <a:tailEnd len="sm" w="sm" type="none"/>
              </a:ln>
            </p:spPr>
            <p:txBody>
              <a:bodyPr anchorCtr="0" anchor="ctr" bIns="91425" lIns="0" spcFirstLastPara="1" rIns="0" wrap="square" tIns="0">
                <a:noAutofit/>
              </a:bodyPr>
              <a:lstStyle/>
              <a:p>
                <a:pPr indent="0" lvl="0" marL="0" rtl="0" algn="ctr">
                  <a:spcBef>
                    <a:spcPts val="0"/>
                  </a:spcBef>
                  <a:spcAft>
                    <a:spcPts val="0"/>
                  </a:spcAft>
                  <a:buNone/>
                </a:pPr>
                <a:r>
                  <a:t/>
                </a:r>
                <a:endParaRPr b="1" sz="4200">
                  <a:solidFill>
                    <a:srgbClr val="080808"/>
                  </a:solidFill>
                  <a:latin typeface="Iceland"/>
                  <a:ea typeface="Iceland"/>
                  <a:cs typeface="Iceland"/>
                  <a:sym typeface="Iceland"/>
                </a:endParaRPr>
              </a:p>
            </p:txBody>
          </p:sp>
          <p:cxnSp>
            <p:nvCxnSpPr>
              <p:cNvPr id="141" name="Google Shape;141;p21"/>
              <p:cNvCxnSpPr>
                <a:stCxn id="140" idx="2"/>
                <a:endCxn id="135" idx="6"/>
              </p:cNvCxnSpPr>
              <p:nvPr/>
            </p:nvCxnSpPr>
            <p:spPr>
              <a:xfrm flipH="1">
                <a:off x="5119800" y="2914425"/>
                <a:ext cx="525300" cy="600"/>
              </a:xfrm>
              <a:prstGeom prst="bentConnector3">
                <a:avLst>
                  <a:gd fmla="val 50014" name="adj1"/>
                </a:avLst>
              </a:prstGeom>
              <a:noFill/>
              <a:ln cap="flat" cmpd="sng" w="38100">
                <a:solidFill>
                  <a:schemeClr val="lt1"/>
                </a:solidFill>
                <a:prstDash val="solid"/>
                <a:round/>
                <a:headEnd len="med" w="med" type="none"/>
                <a:tailEnd len="med" w="med" type="none"/>
              </a:ln>
            </p:spPr>
          </p:cxnSp>
        </p:grpSp>
        <p:grpSp>
          <p:nvGrpSpPr>
            <p:cNvPr id="142" name="Google Shape;142;p21"/>
            <p:cNvGrpSpPr/>
            <p:nvPr/>
          </p:nvGrpSpPr>
          <p:grpSpPr>
            <a:xfrm>
              <a:off x="3368400" y="1512375"/>
              <a:ext cx="1203600" cy="854400"/>
              <a:chOff x="3368400" y="1512375"/>
              <a:chExt cx="1203600" cy="854400"/>
            </a:xfrm>
          </p:grpSpPr>
          <p:sp>
            <p:nvSpPr>
              <p:cNvPr id="143" name="Google Shape;143;p21"/>
              <p:cNvSpPr/>
              <p:nvPr/>
            </p:nvSpPr>
            <p:spPr>
              <a:xfrm>
                <a:off x="3368400" y="1512375"/>
                <a:ext cx="670800" cy="670800"/>
              </a:xfrm>
              <a:prstGeom prst="ellipse">
                <a:avLst/>
              </a:prstGeom>
              <a:noFill/>
              <a:ln cap="flat" cmpd="sng" w="38100">
                <a:solidFill>
                  <a:schemeClr val="lt1"/>
                </a:solidFill>
                <a:prstDash val="solid"/>
                <a:round/>
                <a:headEnd len="sm" w="sm" type="none"/>
                <a:tailEnd len="sm" w="sm" type="none"/>
              </a:ln>
            </p:spPr>
            <p:txBody>
              <a:bodyPr anchorCtr="0" anchor="ctr" bIns="91425" lIns="0" spcFirstLastPara="1" rIns="0" wrap="square" tIns="0">
                <a:noAutofit/>
              </a:bodyPr>
              <a:lstStyle/>
              <a:p>
                <a:pPr indent="0" lvl="0" marL="0" rtl="0" algn="ctr">
                  <a:spcBef>
                    <a:spcPts val="0"/>
                  </a:spcBef>
                  <a:spcAft>
                    <a:spcPts val="0"/>
                  </a:spcAft>
                  <a:buNone/>
                </a:pPr>
                <a:r>
                  <a:t/>
                </a:r>
                <a:endParaRPr b="1" sz="4200">
                  <a:solidFill>
                    <a:srgbClr val="080808"/>
                  </a:solidFill>
                  <a:latin typeface="Iceland"/>
                  <a:ea typeface="Iceland"/>
                  <a:cs typeface="Iceland"/>
                  <a:sym typeface="Iceland"/>
                </a:endParaRPr>
              </a:p>
            </p:txBody>
          </p:sp>
          <p:cxnSp>
            <p:nvCxnSpPr>
              <p:cNvPr id="144" name="Google Shape;144;p21"/>
              <p:cNvCxnSpPr>
                <a:stCxn id="143" idx="6"/>
                <a:endCxn id="135" idx="0"/>
              </p:cNvCxnSpPr>
              <p:nvPr/>
            </p:nvCxnSpPr>
            <p:spPr>
              <a:xfrm>
                <a:off x="4039200" y="1847775"/>
                <a:ext cx="532800" cy="519000"/>
              </a:xfrm>
              <a:prstGeom prst="bentConnector2">
                <a:avLst/>
              </a:prstGeom>
              <a:noFill/>
              <a:ln cap="flat" cmpd="sng" w="38100">
                <a:solidFill>
                  <a:schemeClr val="lt1"/>
                </a:solidFill>
                <a:prstDash val="solid"/>
                <a:round/>
                <a:headEnd len="med" w="med" type="none"/>
                <a:tailEnd len="med" w="med" type="none"/>
              </a:ln>
            </p:spPr>
          </p:cxnSp>
        </p:grpSp>
        <p:grpSp>
          <p:nvGrpSpPr>
            <p:cNvPr id="145" name="Google Shape;145;p21"/>
            <p:cNvGrpSpPr/>
            <p:nvPr/>
          </p:nvGrpSpPr>
          <p:grpSpPr>
            <a:xfrm>
              <a:off x="4571963" y="1512338"/>
              <a:ext cx="1203600" cy="854400"/>
              <a:chOff x="4571963" y="1512338"/>
              <a:chExt cx="1203600" cy="854400"/>
            </a:xfrm>
          </p:grpSpPr>
          <p:sp>
            <p:nvSpPr>
              <p:cNvPr id="146" name="Google Shape;146;p21"/>
              <p:cNvSpPr/>
              <p:nvPr/>
            </p:nvSpPr>
            <p:spPr>
              <a:xfrm>
                <a:off x="5104763" y="1512338"/>
                <a:ext cx="670800" cy="670800"/>
              </a:xfrm>
              <a:prstGeom prst="ellipse">
                <a:avLst/>
              </a:prstGeom>
              <a:noFill/>
              <a:ln cap="flat" cmpd="sng" w="38100">
                <a:solidFill>
                  <a:schemeClr val="lt1"/>
                </a:solidFill>
                <a:prstDash val="solid"/>
                <a:round/>
                <a:headEnd len="sm" w="sm" type="none"/>
                <a:tailEnd len="sm" w="sm" type="none"/>
              </a:ln>
            </p:spPr>
            <p:txBody>
              <a:bodyPr anchorCtr="0" anchor="ctr" bIns="91425" lIns="0" spcFirstLastPara="1" rIns="0" wrap="square" tIns="0">
                <a:noAutofit/>
              </a:bodyPr>
              <a:lstStyle/>
              <a:p>
                <a:pPr indent="0" lvl="0" marL="0" rtl="0" algn="ctr">
                  <a:spcBef>
                    <a:spcPts val="0"/>
                  </a:spcBef>
                  <a:spcAft>
                    <a:spcPts val="0"/>
                  </a:spcAft>
                  <a:buNone/>
                </a:pPr>
                <a:r>
                  <a:t/>
                </a:r>
                <a:endParaRPr b="1" sz="4200">
                  <a:solidFill>
                    <a:srgbClr val="080808"/>
                  </a:solidFill>
                  <a:latin typeface="Iceland"/>
                  <a:ea typeface="Iceland"/>
                  <a:cs typeface="Iceland"/>
                  <a:sym typeface="Iceland"/>
                </a:endParaRPr>
              </a:p>
            </p:txBody>
          </p:sp>
          <p:cxnSp>
            <p:nvCxnSpPr>
              <p:cNvPr id="147" name="Google Shape;147;p21"/>
              <p:cNvCxnSpPr>
                <a:stCxn id="146" idx="2"/>
                <a:endCxn id="135" idx="0"/>
              </p:cNvCxnSpPr>
              <p:nvPr/>
            </p:nvCxnSpPr>
            <p:spPr>
              <a:xfrm flipH="1">
                <a:off x="4571963" y="1847738"/>
                <a:ext cx="532800" cy="519000"/>
              </a:xfrm>
              <a:prstGeom prst="bentConnector2">
                <a:avLst/>
              </a:prstGeom>
              <a:noFill/>
              <a:ln cap="flat" cmpd="sng" w="38100">
                <a:solidFill>
                  <a:schemeClr val="lt1"/>
                </a:solidFill>
                <a:prstDash val="solid"/>
                <a:round/>
                <a:headEnd len="med" w="med" type="none"/>
                <a:tailEnd len="med" w="med" type="none"/>
              </a:ln>
            </p:spPr>
          </p:cxnSp>
        </p:grpSp>
        <p:grpSp>
          <p:nvGrpSpPr>
            <p:cNvPr id="148" name="Google Shape;148;p21"/>
            <p:cNvGrpSpPr/>
            <p:nvPr/>
          </p:nvGrpSpPr>
          <p:grpSpPr>
            <a:xfrm>
              <a:off x="3368400" y="3462075"/>
              <a:ext cx="1203600" cy="854400"/>
              <a:chOff x="3368400" y="3462075"/>
              <a:chExt cx="1203600" cy="854400"/>
            </a:xfrm>
          </p:grpSpPr>
          <p:sp>
            <p:nvSpPr>
              <p:cNvPr id="149" name="Google Shape;149;p21"/>
              <p:cNvSpPr/>
              <p:nvPr/>
            </p:nvSpPr>
            <p:spPr>
              <a:xfrm>
                <a:off x="3368400" y="3645675"/>
                <a:ext cx="670800" cy="670800"/>
              </a:xfrm>
              <a:prstGeom prst="ellipse">
                <a:avLst/>
              </a:prstGeom>
              <a:noFill/>
              <a:ln cap="flat" cmpd="sng" w="38100">
                <a:solidFill>
                  <a:schemeClr val="lt1"/>
                </a:solidFill>
                <a:prstDash val="solid"/>
                <a:round/>
                <a:headEnd len="sm" w="sm" type="none"/>
                <a:tailEnd len="sm" w="sm" type="none"/>
              </a:ln>
            </p:spPr>
            <p:txBody>
              <a:bodyPr anchorCtr="0" anchor="ctr" bIns="91425" lIns="0" spcFirstLastPara="1" rIns="0" wrap="square" tIns="0">
                <a:noAutofit/>
              </a:bodyPr>
              <a:lstStyle/>
              <a:p>
                <a:pPr indent="0" lvl="0" marL="0" rtl="0" algn="ctr">
                  <a:spcBef>
                    <a:spcPts val="0"/>
                  </a:spcBef>
                  <a:spcAft>
                    <a:spcPts val="0"/>
                  </a:spcAft>
                  <a:buNone/>
                </a:pPr>
                <a:r>
                  <a:t/>
                </a:r>
                <a:endParaRPr b="1" sz="4200">
                  <a:solidFill>
                    <a:srgbClr val="080808"/>
                  </a:solidFill>
                  <a:latin typeface="Iceland"/>
                  <a:ea typeface="Iceland"/>
                  <a:cs typeface="Iceland"/>
                  <a:sym typeface="Iceland"/>
                </a:endParaRPr>
              </a:p>
            </p:txBody>
          </p:sp>
          <p:cxnSp>
            <p:nvCxnSpPr>
              <p:cNvPr id="150" name="Google Shape;150;p21"/>
              <p:cNvCxnSpPr>
                <a:stCxn id="149" idx="6"/>
                <a:endCxn id="135" idx="4"/>
              </p:cNvCxnSpPr>
              <p:nvPr/>
            </p:nvCxnSpPr>
            <p:spPr>
              <a:xfrm flipH="1" rot="10800000">
                <a:off x="4039200" y="3462075"/>
                <a:ext cx="532800" cy="519000"/>
              </a:xfrm>
              <a:prstGeom prst="bentConnector2">
                <a:avLst/>
              </a:prstGeom>
              <a:noFill/>
              <a:ln cap="flat" cmpd="sng" w="38100">
                <a:solidFill>
                  <a:schemeClr val="lt1"/>
                </a:solidFill>
                <a:prstDash val="solid"/>
                <a:round/>
                <a:headEnd len="med" w="med" type="none"/>
                <a:tailEnd len="med" w="med" type="none"/>
              </a:ln>
            </p:spPr>
          </p:cxnSp>
        </p:grpSp>
        <p:grpSp>
          <p:nvGrpSpPr>
            <p:cNvPr id="151" name="Google Shape;151;p21"/>
            <p:cNvGrpSpPr/>
            <p:nvPr/>
          </p:nvGrpSpPr>
          <p:grpSpPr>
            <a:xfrm>
              <a:off x="4572000" y="3462150"/>
              <a:ext cx="1203600" cy="854325"/>
              <a:chOff x="4572000" y="3462150"/>
              <a:chExt cx="1203600" cy="854325"/>
            </a:xfrm>
          </p:grpSpPr>
          <p:sp>
            <p:nvSpPr>
              <p:cNvPr id="152" name="Google Shape;152;p21"/>
              <p:cNvSpPr/>
              <p:nvPr/>
            </p:nvSpPr>
            <p:spPr>
              <a:xfrm>
                <a:off x="5104800" y="3645675"/>
                <a:ext cx="670800" cy="670800"/>
              </a:xfrm>
              <a:prstGeom prst="ellipse">
                <a:avLst/>
              </a:prstGeom>
              <a:noFill/>
              <a:ln cap="flat" cmpd="sng" w="38100">
                <a:solidFill>
                  <a:schemeClr val="lt1"/>
                </a:solidFill>
                <a:prstDash val="solid"/>
                <a:round/>
                <a:headEnd len="sm" w="sm" type="none"/>
                <a:tailEnd len="sm" w="sm" type="none"/>
              </a:ln>
            </p:spPr>
            <p:txBody>
              <a:bodyPr anchorCtr="0" anchor="ctr" bIns="91425" lIns="0" spcFirstLastPara="1" rIns="0" wrap="square" tIns="0">
                <a:noAutofit/>
              </a:bodyPr>
              <a:lstStyle/>
              <a:p>
                <a:pPr indent="0" lvl="0" marL="0" rtl="0" algn="ctr">
                  <a:spcBef>
                    <a:spcPts val="0"/>
                  </a:spcBef>
                  <a:spcAft>
                    <a:spcPts val="0"/>
                  </a:spcAft>
                  <a:buNone/>
                </a:pPr>
                <a:r>
                  <a:t/>
                </a:r>
                <a:endParaRPr b="1" sz="4200">
                  <a:solidFill>
                    <a:srgbClr val="080808"/>
                  </a:solidFill>
                  <a:latin typeface="Iceland"/>
                  <a:ea typeface="Iceland"/>
                  <a:cs typeface="Iceland"/>
                  <a:sym typeface="Iceland"/>
                </a:endParaRPr>
              </a:p>
            </p:txBody>
          </p:sp>
          <p:cxnSp>
            <p:nvCxnSpPr>
              <p:cNvPr id="153" name="Google Shape;153;p21"/>
              <p:cNvCxnSpPr>
                <a:stCxn id="135" idx="4"/>
                <a:endCxn id="152" idx="2"/>
              </p:cNvCxnSpPr>
              <p:nvPr/>
            </p:nvCxnSpPr>
            <p:spPr>
              <a:xfrm flipH="1" rot="-5400000">
                <a:off x="4578900" y="3455250"/>
                <a:ext cx="519000" cy="532800"/>
              </a:xfrm>
              <a:prstGeom prst="bentConnector2">
                <a:avLst/>
              </a:prstGeom>
              <a:noFill/>
              <a:ln cap="flat" cmpd="sng" w="38100">
                <a:solidFill>
                  <a:schemeClr val="lt1"/>
                </a:solidFill>
                <a:prstDash val="solid"/>
                <a:round/>
                <a:headEnd len="med" w="med" type="none"/>
                <a:tailEnd len="med" w="med" type="none"/>
              </a:ln>
            </p:spPr>
          </p:cxnSp>
        </p:grpSp>
      </p:grpSp>
      <p:sp>
        <p:nvSpPr>
          <p:cNvPr id="154" name="Google Shape;154;p21"/>
          <p:cNvSpPr txBox="1"/>
          <p:nvPr>
            <p:ph type="title"/>
          </p:nvPr>
        </p:nvSpPr>
        <p:spPr>
          <a:xfrm>
            <a:off x="713250" y="377043"/>
            <a:ext cx="77175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SOLUCIÓ</a:t>
            </a:r>
            <a:endParaRPr/>
          </a:p>
        </p:txBody>
      </p:sp>
      <p:sp>
        <p:nvSpPr>
          <p:cNvPr id="155" name="Google Shape;155;p21"/>
          <p:cNvSpPr txBox="1"/>
          <p:nvPr/>
        </p:nvSpPr>
        <p:spPr>
          <a:xfrm>
            <a:off x="988575" y="1440550"/>
            <a:ext cx="2447400" cy="672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chemeClr val="lt1"/>
                </a:solidFill>
                <a:latin typeface="Prata"/>
                <a:ea typeface="Prata"/>
                <a:cs typeface="Prata"/>
                <a:sym typeface="Prata"/>
              </a:rPr>
              <a:t>PRESTIGI I EXCLUSIVITAT</a:t>
            </a:r>
            <a:endParaRPr sz="2000">
              <a:solidFill>
                <a:schemeClr val="lt1"/>
              </a:solidFill>
              <a:latin typeface="Prata"/>
              <a:ea typeface="Prata"/>
              <a:cs typeface="Prata"/>
              <a:sym typeface="Prata"/>
            </a:endParaRPr>
          </a:p>
        </p:txBody>
      </p:sp>
      <p:sp>
        <p:nvSpPr>
          <p:cNvPr id="156" name="Google Shape;156;p21"/>
          <p:cNvSpPr txBox="1"/>
          <p:nvPr/>
        </p:nvSpPr>
        <p:spPr>
          <a:xfrm>
            <a:off x="6104725" y="1622050"/>
            <a:ext cx="1150200" cy="447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Prata"/>
                <a:ea typeface="Prata"/>
                <a:cs typeface="Prata"/>
                <a:sym typeface="Prata"/>
              </a:rPr>
              <a:t>LUXE</a:t>
            </a:r>
            <a:endParaRPr sz="2000">
              <a:solidFill>
                <a:schemeClr val="lt1"/>
              </a:solidFill>
              <a:latin typeface="Prata"/>
              <a:ea typeface="Prata"/>
              <a:cs typeface="Prata"/>
              <a:sym typeface="Prata"/>
            </a:endParaRPr>
          </a:p>
        </p:txBody>
      </p:sp>
      <p:sp>
        <p:nvSpPr>
          <p:cNvPr id="157" name="Google Shape;157;p21"/>
          <p:cNvSpPr txBox="1"/>
          <p:nvPr/>
        </p:nvSpPr>
        <p:spPr>
          <a:xfrm>
            <a:off x="441075" y="2525975"/>
            <a:ext cx="2447400" cy="6720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chemeClr val="lt1"/>
                </a:solidFill>
                <a:latin typeface="Prata"/>
                <a:ea typeface="Prata"/>
                <a:cs typeface="Prata"/>
                <a:sym typeface="Prata"/>
              </a:rPr>
              <a:t>MANTENIMENT DE VENTES</a:t>
            </a:r>
            <a:endParaRPr sz="2000">
              <a:solidFill>
                <a:schemeClr val="lt1"/>
              </a:solidFill>
              <a:latin typeface="Prata"/>
              <a:ea typeface="Prata"/>
              <a:cs typeface="Prata"/>
              <a:sym typeface="Prata"/>
            </a:endParaRPr>
          </a:p>
        </p:txBody>
      </p:sp>
      <p:sp>
        <p:nvSpPr>
          <p:cNvPr id="158" name="Google Shape;158;p21"/>
          <p:cNvSpPr txBox="1"/>
          <p:nvPr/>
        </p:nvSpPr>
        <p:spPr>
          <a:xfrm>
            <a:off x="6651825" y="2588377"/>
            <a:ext cx="2051100" cy="433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Prata"/>
                <a:ea typeface="Prata"/>
                <a:cs typeface="Prata"/>
                <a:sym typeface="Prata"/>
              </a:rPr>
              <a:t>MEDIA</a:t>
            </a:r>
            <a:endParaRPr sz="2000">
              <a:solidFill>
                <a:schemeClr val="lt1"/>
              </a:solidFill>
              <a:latin typeface="Prata"/>
              <a:ea typeface="Prata"/>
              <a:cs typeface="Prata"/>
              <a:sym typeface="Prata"/>
            </a:endParaRPr>
          </a:p>
        </p:txBody>
      </p:sp>
      <p:sp>
        <p:nvSpPr>
          <p:cNvPr id="159" name="Google Shape;159;p21"/>
          <p:cNvSpPr txBox="1"/>
          <p:nvPr/>
        </p:nvSpPr>
        <p:spPr>
          <a:xfrm>
            <a:off x="988575" y="3755350"/>
            <a:ext cx="2447400" cy="5463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2000">
                <a:solidFill>
                  <a:schemeClr val="lt1"/>
                </a:solidFill>
                <a:latin typeface="Prata"/>
                <a:ea typeface="Prata"/>
                <a:cs typeface="Prata"/>
                <a:sym typeface="Prata"/>
              </a:rPr>
              <a:t>SHOW-ROOMS</a:t>
            </a:r>
            <a:endParaRPr sz="2000">
              <a:solidFill>
                <a:schemeClr val="lt1"/>
              </a:solidFill>
              <a:latin typeface="Prata"/>
              <a:ea typeface="Prata"/>
              <a:cs typeface="Prata"/>
              <a:sym typeface="Prata"/>
            </a:endParaRPr>
          </a:p>
        </p:txBody>
      </p:sp>
      <p:sp>
        <p:nvSpPr>
          <p:cNvPr id="160" name="Google Shape;160;p21"/>
          <p:cNvSpPr txBox="1"/>
          <p:nvPr/>
        </p:nvSpPr>
        <p:spPr>
          <a:xfrm>
            <a:off x="6104725" y="3862138"/>
            <a:ext cx="2816400" cy="33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solidFill>
                  <a:schemeClr val="lt1"/>
                </a:solidFill>
                <a:latin typeface="Prata"/>
                <a:ea typeface="Prata"/>
                <a:cs typeface="Prata"/>
                <a:sym typeface="Prata"/>
              </a:rPr>
              <a:t>SOSTENIBILITAT</a:t>
            </a:r>
            <a:endParaRPr sz="2000">
              <a:solidFill>
                <a:schemeClr val="lt1"/>
              </a:solidFill>
              <a:latin typeface="Prata"/>
              <a:ea typeface="Prata"/>
              <a:cs typeface="Prata"/>
              <a:sym typeface="Prata"/>
            </a:endParaRPr>
          </a:p>
        </p:txBody>
      </p:sp>
      <p:sp>
        <p:nvSpPr>
          <p:cNvPr id="161" name="Google Shape;161;p21"/>
          <p:cNvSpPr/>
          <p:nvPr/>
        </p:nvSpPr>
        <p:spPr>
          <a:xfrm>
            <a:off x="4645129" y="2709718"/>
            <a:ext cx="250042" cy="672140"/>
          </a:xfrm>
          <a:custGeom>
            <a:rect b="b" l="l" r="r" t="t"/>
            <a:pathLst>
              <a:path extrusionOk="0" h="20334" w="7565">
                <a:moveTo>
                  <a:pt x="3781" y="610"/>
                </a:moveTo>
                <a:cubicBezTo>
                  <a:pt x="4022" y="610"/>
                  <a:pt x="4223" y="807"/>
                  <a:pt x="4223" y="1049"/>
                </a:cubicBezTo>
                <a:cubicBezTo>
                  <a:pt x="4223" y="1296"/>
                  <a:pt x="4022" y="1490"/>
                  <a:pt x="3781" y="1490"/>
                </a:cubicBezTo>
                <a:cubicBezTo>
                  <a:pt x="3533" y="1490"/>
                  <a:pt x="3340" y="1290"/>
                  <a:pt x="3340" y="1049"/>
                </a:cubicBezTo>
                <a:cubicBezTo>
                  <a:pt x="3340" y="807"/>
                  <a:pt x="3540" y="610"/>
                  <a:pt x="3781" y="610"/>
                </a:cubicBezTo>
                <a:close/>
                <a:moveTo>
                  <a:pt x="4048" y="2049"/>
                </a:moveTo>
                <a:lnTo>
                  <a:pt x="4048" y="2764"/>
                </a:lnTo>
                <a:lnTo>
                  <a:pt x="3514" y="2764"/>
                </a:lnTo>
                <a:lnTo>
                  <a:pt x="3514" y="2049"/>
                </a:lnTo>
                <a:cubicBezTo>
                  <a:pt x="3597" y="2072"/>
                  <a:pt x="3686" y="2084"/>
                  <a:pt x="3779" y="2084"/>
                </a:cubicBezTo>
                <a:cubicBezTo>
                  <a:pt x="3868" y="2084"/>
                  <a:pt x="3959" y="2073"/>
                  <a:pt x="4048" y="2049"/>
                </a:cubicBezTo>
                <a:close/>
                <a:moveTo>
                  <a:pt x="4045" y="15216"/>
                </a:moveTo>
                <a:lnTo>
                  <a:pt x="4045" y="17234"/>
                </a:lnTo>
                <a:lnTo>
                  <a:pt x="3514" y="17234"/>
                </a:lnTo>
                <a:lnTo>
                  <a:pt x="3514" y="15216"/>
                </a:lnTo>
                <a:close/>
                <a:moveTo>
                  <a:pt x="4321" y="17831"/>
                </a:moveTo>
                <a:cubicBezTo>
                  <a:pt x="4848" y="17831"/>
                  <a:pt x="5319" y="18152"/>
                  <a:pt x="5519" y="18622"/>
                </a:cubicBezTo>
                <a:lnTo>
                  <a:pt x="2037" y="18622"/>
                </a:lnTo>
                <a:cubicBezTo>
                  <a:pt x="2240" y="18155"/>
                  <a:pt x="2701" y="17837"/>
                  <a:pt x="3225" y="17831"/>
                </a:cubicBezTo>
                <a:close/>
                <a:moveTo>
                  <a:pt x="3784" y="0"/>
                </a:moveTo>
                <a:cubicBezTo>
                  <a:pt x="3212" y="0"/>
                  <a:pt x="2749" y="467"/>
                  <a:pt x="2749" y="1039"/>
                </a:cubicBezTo>
                <a:cubicBezTo>
                  <a:pt x="2749" y="1249"/>
                  <a:pt x="2812" y="1446"/>
                  <a:pt x="2923" y="1614"/>
                </a:cubicBezTo>
                <a:lnTo>
                  <a:pt x="2923" y="2758"/>
                </a:lnTo>
                <a:cubicBezTo>
                  <a:pt x="2599" y="2786"/>
                  <a:pt x="2352" y="3050"/>
                  <a:pt x="2352" y="3368"/>
                </a:cubicBezTo>
                <a:lnTo>
                  <a:pt x="2352" y="3806"/>
                </a:lnTo>
                <a:cubicBezTo>
                  <a:pt x="2199" y="4063"/>
                  <a:pt x="1576" y="4384"/>
                  <a:pt x="681" y="4667"/>
                </a:cubicBezTo>
                <a:cubicBezTo>
                  <a:pt x="252" y="4803"/>
                  <a:pt x="1" y="5270"/>
                  <a:pt x="109" y="5731"/>
                </a:cubicBezTo>
                <a:lnTo>
                  <a:pt x="271" y="6427"/>
                </a:lnTo>
                <a:cubicBezTo>
                  <a:pt x="322" y="6646"/>
                  <a:pt x="449" y="6836"/>
                  <a:pt x="633" y="6957"/>
                </a:cubicBezTo>
                <a:cubicBezTo>
                  <a:pt x="2301" y="8085"/>
                  <a:pt x="1707" y="9003"/>
                  <a:pt x="967" y="10162"/>
                </a:cubicBezTo>
                <a:cubicBezTo>
                  <a:pt x="576" y="10769"/>
                  <a:pt x="172" y="11398"/>
                  <a:pt x="172" y="12062"/>
                </a:cubicBezTo>
                <a:cubicBezTo>
                  <a:pt x="172" y="13371"/>
                  <a:pt x="496" y="14238"/>
                  <a:pt x="766" y="14734"/>
                </a:cubicBezTo>
                <a:cubicBezTo>
                  <a:pt x="928" y="15032"/>
                  <a:pt x="1230" y="15213"/>
                  <a:pt x="1557" y="15213"/>
                </a:cubicBezTo>
                <a:lnTo>
                  <a:pt x="2920" y="15213"/>
                </a:lnTo>
                <a:lnTo>
                  <a:pt x="2920" y="17259"/>
                </a:lnTo>
                <a:cubicBezTo>
                  <a:pt x="2205" y="17383"/>
                  <a:pt x="1608" y="17913"/>
                  <a:pt x="1411" y="18615"/>
                </a:cubicBezTo>
                <a:lnTo>
                  <a:pt x="1291" y="18615"/>
                </a:lnTo>
                <a:cubicBezTo>
                  <a:pt x="925" y="18615"/>
                  <a:pt x="633" y="18914"/>
                  <a:pt x="633" y="19276"/>
                </a:cubicBezTo>
                <a:lnTo>
                  <a:pt x="633" y="19676"/>
                </a:lnTo>
                <a:cubicBezTo>
                  <a:pt x="633" y="20042"/>
                  <a:pt x="928" y="20334"/>
                  <a:pt x="1291" y="20334"/>
                </a:cubicBezTo>
                <a:lnTo>
                  <a:pt x="3089" y="20334"/>
                </a:lnTo>
                <a:cubicBezTo>
                  <a:pt x="3254" y="20334"/>
                  <a:pt x="3387" y="20201"/>
                  <a:pt x="3387" y="20039"/>
                </a:cubicBezTo>
                <a:cubicBezTo>
                  <a:pt x="3387" y="19873"/>
                  <a:pt x="3254" y="19740"/>
                  <a:pt x="3089" y="19740"/>
                </a:cubicBezTo>
                <a:lnTo>
                  <a:pt x="1291" y="19740"/>
                </a:lnTo>
                <a:cubicBezTo>
                  <a:pt x="1256" y="19740"/>
                  <a:pt x="1227" y="19711"/>
                  <a:pt x="1227" y="19676"/>
                </a:cubicBezTo>
                <a:lnTo>
                  <a:pt x="1227" y="19276"/>
                </a:lnTo>
                <a:cubicBezTo>
                  <a:pt x="1227" y="19238"/>
                  <a:pt x="1256" y="19213"/>
                  <a:pt x="1291" y="19213"/>
                </a:cubicBezTo>
                <a:lnTo>
                  <a:pt x="6278" y="19213"/>
                </a:lnTo>
                <a:cubicBezTo>
                  <a:pt x="6313" y="19213"/>
                  <a:pt x="6341" y="19238"/>
                  <a:pt x="6341" y="19276"/>
                </a:cubicBezTo>
                <a:lnTo>
                  <a:pt x="6341" y="19676"/>
                </a:lnTo>
                <a:cubicBezTo>
                  <a:pt x="6341" y="19711"/>
                  <a:pt x="6313" y="19740"/>
                  <a:pt x="6278" y="19740"/>
                </a:cubicBezTo>
                <a:lnTo>
                  <a:pt x="4480" y="19740"/>
                </a:lnTo>
                <a:cubicBezTo>
                  <a:pt x="4318" y="19740"/>
                  <a:pt x="4181" y="19873"/>
                  <a:pt x="4181" y="20039"/>
                </a:cubicBezTo>
                <a:cubicBezTo>
                  <a:pt x="4181" y="20201"/>
                  <a:pt x="4318" y="20334"/>
                  <a:pt x="4480" y="20334"/>
                </a:cubicBezTo>
                <a:lnTo>
                  <a:pt x="6278" y="20334"/>
                </a:lnTo>
                <a:cubicBezTo>
                  <a:pt x="6643" y="20334"/>
                  <a:pt x="6939" y="20039"/>
                  <a:pt x="6939" y="19676"/>
                </a:cubicBezTo>
                <a:lnTo>
                  <a:pt x="6939" y="19276"/>
                </a:lnTo>
                <a:cubicBezTo>
                  <a:pt x="6939" y="18911"/>
                  <a:pt x="6640" y="18615"/>
                  <a:pt x="6278" y="18615"/>
                </a:cubicBezTo>
                <a:lnTo>
                  <a:pt x="6160" y="18615"/>
                </a:lnTo>
                <a:cubicBezTo>
                  <a:pt x="5960" y="17913"/>
                  <a:pt x="5366" y="17383"/>
                  <a:pt x="4651" y="17259"/>
                </a:cubicBezTo>
                <a:lnTo>
                  <a:pt x="4651" y="15213"/>
                </a:lnTo>
                <a:lnTo>
                  <a:pt x="6011" y="15213"/>
                </a:lnTo>
                <a:cubicBezTo>
                  <a:pt x="6338" y="15213"/>
                  <a:pt x="6640" y="15032"/>
                  <a:pt x="6802" y="14734"/>
                </a:cubicBezTo>
                <a:cubicBezTo>
                  <a:pt x="7075" y="14238"/>
                  <a:pt x="7399" y="13371"/>
                  <a:pt x="7399" y="12062"/>
                </a:cubicBezTo>
                <a:cubicBezTo>
                  <a:pt x="7399" y="11538"/>
                  <a:pt x="7148" y="11049"/>
                  <a:pt x="6901" y="10636"/>
                </a:cubicBezTo>
                <a:cubicBezTo>
                  <a:pt x="6846" y="10541"/>
                  <a:pt x="6748" y="10490"/>
                  <a:pt x="6647" y="10490"/>
                </a:cubicBezTo>
                <a:cubicBezTo>
                  <a:pt x="6595" y="10490"/>
                  <a:pt x="6542" y="10503"/>
                  <a:pt x="6494" y="10531"/>
                </a:cubicBezTo>
                <a:cubicBezTo>
                  <a:pt x="6351" y="10617"/>
                  <a:pt x="6306" y="10798"/>
                  <a:pt x="6389" y="10941"/>
                </a:cubicBezTo>
                <a:cubicBezTo>
                  <a:pt x="6592" y="11284"/>
                  <a:pt x="6802" y="11681"/>
                  <a:pt x="6802" y="12062"/>
                </a:cubicBezTo>
                <a:cubicBezTo>
                  <a:pt x="6802" y="13307"/>
                  <a:pt x="6472" y="14089"/>
                  <a:pt x="6278" y="14448"/>
                </a:cubicBezTo>
                <a:cubicBezTo>
                  <a:pt x="6218" y="14552"/>
                  <a:pt x="6119" y="14619"/>
                  <a:pt x="6011" y="14619"/>
                </a:cubicBezTo>
                <a:lnTo>
                  <a:pt x="1564" y="14619"/>
                </a:lnTo>
                <a:cubicBezTo>
                  <a:pt x="1459" y="14619"/>
                  <a:pt x="1354" y="14556"/>
                  <a:pt x="1300" y="14448"/>
                </a:cubicBezTo>
                <a:cubicBezTo>
                  <a:pt x="1103" y="14089"/>
                  <a:pt x="776" y="13307"/>
                  <a:pt x="776" y="12062"/>
                </a:cubicBezTo>
                <a:cubicBezTo>
                  <a:pt x="776" y="11573"/>
                  <a:pt x="1116" y="11045"/>
                  <a:pt x="1475" y="10483"/>
                </a:cubicBezTo>
                <a:cubicBezTo>
                  <a:pt x="1859" y="9889"/>
                  <a:pt x="2256" y="9270"/>
                  <a:pt x="2304" y="8593"/>
                </a:cubicBezTo>
                <a:cubicBezTo>
                  <a:pt x="2358" y="7805"/>
                  <a:pt x="1926" y="7110"/>
                  <a:pt x="973" y="6465"/>
                </a:cubicBezTo>
                <a:cubicBezTo>
                  <a:pt x="919" y="6427"/>
                  <a:pt x="874" y="6363"/>
                  <a:pt x="859" y="6290"/>
                </a:cubicBezTo>
                <a:lnTo>
                  <a:pt x="697" y="5598"/>
                </a:lnTo>
                <a:cubicBezTo>
                  <a:pt x="658" y="5442"/>
                  <a:pt x="735" y="5280"/>
                  <a:pt x="865" y="5239"/>
                </a:cubicBezTo>
                <a:cubicBezTo>
                  <a:pt x="1958" y="4892"/>
                  <a:pt x="2634" y="4511"/>
                  <a:pt x="2873" y="4111"/>
                </a:cubicBezTo>
                <a:lnTo>
                  <a:pt x="2876" y="4105"/>
                </a:lnTo>
                <a:cubicBezTo>
                  <a:pt x="2927" y="4016"/>
                  <a:pt x="2955" y="3917"/>
                  <a:pt x="2955" y="3819"/>
                </a:cubicBezTo>
                <a:lnTo>
                  <a:pt x="2955" y="3368"/>
                </a:lnTo>
                <a:cubicBezTo>
                  <a:pt x="2955" y="3364"/>
                  <a:pt x="2958" y="3361"/>
                  <a:pt x="2961" y="3361"/>
                </a:cubicBezTo>
                <a:lnTo>
                  <a:pt x="4613" y="3361"/>
                </a:lnTo>
                <a:cubicBezTo>
                  <a:pt x="4620" y="3361"/>
                  <a:pt x="4623" y="3364"/>
                  <a:pt x="4623" y="3368"/>
                </a:cubicBezTo>
                <a:lnTo>
                  <a:pt x="4623" y="3809"/>
                </a:lnTo>
                <a:cubicBezTo>
                  <a:pt x="4623" y="3914"/>
                  <a:pt x="4651" y="4016"/>
                  <a:pt x="4702" y="4108"/>
                </a:cubicBezTo>
                <a:cubicBezTo>
                  <a:pt x="4941" y="4508"/>
                  <a:pt x="5611" y="4889"/>
                  <a:pt x="6707" y="5235"/>
                </a:cubicBezTo>
                <a:cubicBezTo>
                  <a:pt x="6837" y="5274"/>
                  <a:pt x="6913" y="5439"/>
                  <a:pt x="6878" y="5591"/>
                </a:cubicBezTo>
                <a:lnTo>
                  <a:pt x="6716" y="6287"/>
                </a:lnTo>
                <a:cubicBezTo>
                  <a:pt x="6700" y="6360"/>
                  <a:pt x="6656" y="6424"/>
                  <a:pt x="6599" y="6462"/>
                </a:cubicBezTo>
                <a:cubicBezTo>
                  <a:pt x="4836" y="7656"/>
                  <a:pt x="5166" y="8841"/>
                  <a:pt x="5652" y="9737"/>
                </a:cubicBezTo>
                <a:cubicBezTo>
                  <a:pt x="5707" y="9836"/>
                  <a:pt x="5809" y="9893"/>
                  <a:pt x="5915" y="9893"/>
                </a:cubicBezTo>
                <a:cubicBezTo>
                  <a:pt x="5962" y="9893"/>
                  <a:pt x="6010" y="9882"/>
                  <a:pt x="6056" y="9857"/>
                </a:cubicBezTo>
                <a:cubicBezTo>
                  <a:pt x="6198" y="9778"/>
                  <a:pt x="6256" y="9600"/>
                  <a:pt x="6176" y="9451"/>
                </a:cubicBezTo>
                <a:cubicBezTo>
                  <a:pt x="5690" y="8555"/>
                  <a:pt x="5646" y="7824"/>
                  <a:pt x="6932" y="6951"/>
                </a:cubicBezTo>
                <a:cubicBezTo>
                  <a:pt x="7113" y="6827"/>
                  <a:pt x="7244" y="6640"/>
                  <a:pt x="7294" y="6417"/>
                </a:cubicBezTo>
                <a:lnTo>
                  <a:pt x="7456" y="5725"/>
                </a:lnTo>
                <a:cubicBezTo>
                  <a:pt x="7564" y="5264"/>
                  <a:pt x="7313" y="4794"/>
                  <a:pt x="6885" y="4660"/>
                </a:cubicBezTo>
                <a:cubicBezTo>
                  <a:pt x="5992" y="4378"/>
                  <a:pt x="5369" y="4051"/>
                  <a:pt x="5214" y="3796"/>
                </a:cubicBezTo>
                <a:lnTo>
                  <a:pt x="5214" y="3361"/>
                </a:lnTo>
                <a:cubicBezTo>
                  <a:pt x="5214" y="3040"/>
                  <a:pt x="4963" y="2777"/>
                  <a:pt x="4645" y="2758"/>
                </a:cubicBezTo>
                <a:lnTo>
                  <a:pt x="4645" y="1614"/>
                </a:lnTo>
                <a:cubicBezTo>
                  <a:pt x="4756" y="1452"/>
                  <a:pt x="4820" y="1252"/>
                  <a:pt x="4820" y="1039"/>
                </a:cubicBezTo>
                <a:cubicBezTo>
                  <a:pt x="4820" y="467"/>
                  <a:pt x="4356" y="0"/>
                  <a:pt x="378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2" name="Google Shape;162;p21"/>
          <p:cNvGrpSpPr/>
          <p:nvPr/>
        </p:nvGrpSpPr>
        <p:grpSpPr>
          <a:xfrm>
            <a:off x="3123142" y="2871440"/>
            <a:ext cx="448260" cy="411841"/>
            <a:chOff x="1952836" y="2774422"/>
            <a:chExt cx="372835" cy="342573"/>
          </a:xfrm>
        </p:grpSpPr>
        <p:sp>
          <p:nvSpPr>
            <p:cNvPr id="163" name="Google Shape;163;p21"/>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1"/>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1"/>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 name="Google Shape;166;p21"/>
          <p:cNvGrpSpPr/>
          <p:nvPr/>
        </p:nvGrpSpPr>
        <p:grpSpPr>
          <a:xfrm>
            <a:off x="6053501" y="2829297"/>
            <a:ext cx="250054" cy="433166"/>
            <a:chOff x="2656082" y="2287427"/>
            <a:chExt cx="207582" cy="359594"/>
          </a:xfrm>
        </p:grpSpPr>
        <p:sp>
          <p:nvSpPr>
            <p:cNvPr id="167" name="Google Shape;167;p21"/>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1"/>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1"/>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1"/>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 name="Google Shape;171;p21"/>
          <p:cNvGrpSpPr/>
          <p:nvPr/>
        </p:nvGrpSpPr>
        <p:grpSpPr>
          <a:xfrm>
            <a:off x="5420999" y="1776283"/>
            <a:ext cx="448256" cy="364904"/>
            <a:chOff x="6390207" y="1450570"/>
            <a:chExt cx="448256" cy="364904"/>
          </a:xfrm>
        </p:grpSpPr>
        <p:sp>
          <p:nvSpPr>
            <p:cNvPr id="172" name="Google Shape;172;p21"/>
            <p:cNvSpPr/>
            <p:nvPr/>
          </p:nvSpPr>
          <p:spPr>
            <a:xfrm>
              <a:off x="6427470" y="1669503"/>
              <a:ext cx="379056" cy="108905"/>
            </a:xfrm>
            <a:custGeom>
              <a:rect b="b" l="l" r="r" t="t"/>
              <a:pathLst>
                <a:path extrusionOk="0" h="4948" w="17222">
                  <a:moveTo>
                    <a:pt x="8490" y="1"/>
                  </a:moveTo>
                  <a:cubicBezTo>
                    <a:pt x="8376" y="1"/>
                    <a:pt x="8262" y="26"/>
                    <a:pt x="8155" y="75"/>
                  </a:cubicBezTo>
                  <a:lnTo>
                    <a:pt x="369" y="3747"/>
                  </a:lnTo>
                  <a:cubicBezTo>
                    <a:pt x="156" y="3849"/>
                    <a:pt x="7" y="4049"/>
                    <a:pt x="7" y="4319"/>
                  </a:cubicBezTo>
                  <a:cubicBezTo>
                    <a:pt x="1" y="4675"/>
                    <a:pt x="296" y="4948"/>
                    <a:pt x="636" y="4948"/>
                  </a:cubicBezTo>
                  <a:lnTo>
                    <a:pt x="7752" y="4948"/>
                  </a:lnTo>
                  <a:cubicBezTo>
                    <a:pt x="7917" y="4948"/>
                    <a:pt x="8050" y="4811"/>
                    <a:pt x="8050" y="4649"/>
                  </a:cubicBezTo>
                  <a:cubicBezTo>
                    <a:pt x="8050" y="4487"/>
                    <a:pt x="7917" y="4351"/>
                    <a:pt x="7752" y="4351"/>
                  </a:cubicBezTo>
                  <a:lnTo>
                    <a:pt x="3371" y="4351"/>
                  </a:lnTo>
                  <a:lnTo>
                    <a:pt x="3371" y="4065"/>
                  </a:lnTo>
                  <a:cubicBezTo>
                    <a:pt x="3371" y="3903"/>
                    <a:pt x="3235" y="3766"/>
                    <a:pt x="3073" y="3766"/>
                  </a:cubicBezTo>
                  <a:cubicBezTo>
                    <a:pt x="2907" y="3766"/>
                    <a:pt x="2774" y="3903"/>
                    <a:pt x="2774" y="4065"/>
                  </a:cubicBezTo>
                  <a:lnTo>
                    <a:pt x="2774" y="4351"/>
                  </a:lnTo>
                  <a:lnTo>
                    <a:pt x="636" y="4351"/>
                  </a:lnTo>
                  <a:cubicBezTo>
                    <a:pt x="623" y="4351"/>
                    <a:pt x="601" y="4341"/>
                    <a:pt x="601" y="4322"/>
                  </a:cubicBezTo>
                  <a:lnTo>
                    <a:pt x="601" y="4303"/>
                  </a:lnTo>
                  <a:cubicBezTo>
                    <a:pt x="608" y="4290"/>
                    <a:pt x="614" y="4287"/>
                    <a:pt x="623" y="4284"/>
                  </a:cubicBezTo>
                  <a:lnTo>
                    <a:pt x="8409" y="612"/>
                  </a:lnTo>
                  <a:cubicBezTo>
                    <a:pt x="8435" y="599"/>
                    <a:pt x="8462" y="593"/>
                    <a:pt x="8490" y="593"/>
                  </a:cubicBezTo>
                  <a:cubicBezTo>
                    <a:pt x="8518" y="593"/>
                    <a:pt x="8546" y="599"/>
                    <a:pt x="8571" y="612"/>
                  </a:cubicBezTo>
                  <a:lnTo>
                    <a:pt x="16357" y="4284"/>
                  </a:lnTo>
                  <a:cubicBezTo>
                    <a:pt x="16367" y="4287"/>
                    <a:pt x="16373" y="4290"/>
                    <a:pt x="16379" y="4303"/>
                  </a:cubicBezTo>
                  <a:cubicBezTo>
                    <a:pt x="16379" y="4319"/>
                    <a:pt x="16383" y="4328"/>
                    <a:pt x="16370" y="4338"/>
                  </a:cubicBezTo>
                  <a:cubicBezTo>
                    <a:pt x="16367" y="4344"/>
                    <a:pt x="16357" y="4351"/>
                    <a:pt x="16341" y="4351"/>
                  </a:cubicBezTo>
                  <a:lnTo>
                    <a:pt x="14207" y="4351"/>
                  </a:lnTo>
                  <a:lnTo>
                    <a:pt x="14207" y="4065"/>
                  </a:lnTo>
                  <a:cubicBezTo>
                    <a:pt x="14207" y="3903"/>
                    <a:pt x="14070" y="3766"/>
                    <a:pt x="13908" y="3766"/>
                  </a:cubicBezTo>
                  <a:cubicBezTo>
                    <a:pt x="13746" y="3766"/>
                    <a:pt x="13609" y="3903"/>
                    <a:pt x="13609" y="4065"/>
                  </a:cubicBezTo>
                  <a:lnTo>
                    <a:pt x="13609" y="4351"/>
                  </a:lnTo>
                  <a:lnTo>
                    <a:pt x="9146" y="4351"/>
                  </a:lnTo>
                  <a:cubicBezTo>
                    <a:pt x="8984" y="4351"/>
                    <a:pt x="8851" y="4487"/>
                    <a:pt x="8851" y="4649"/>
                  </a:cubicBezTo>
                  <a:cubicBezTo>
                    <a:pt x="8851" y="4811"/>
                    <a:pt x="8984" y="4948"/>
                    <a:pt x="9146" y="4948"/>
                  </a:cubicBezTo>
                  <a:lnTo>
                    <a:pt x="16341" y="4948"/>
                  </a:lnTo>
                  <a:cubicBezTo>
                    <a:pt x="17015" y="4948"/>
                    <a:pt x="17221" y="4033"/>
                    <a:pt x="16611" y="3747"/>
                  </a:cubicBezTo>
                  <a:lnTo>
                    <a:pt x="8825" y="75"/>
                  </a:lnTo>
                  <a:cubicBezTo>
                    <a:pt x="8719" y="26"/>
                    <a:pt x="8605" y="1"/>
                    <a:pt x="849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1"/>
            <p:cNvSpPr/>
            <p:nvPr/>
          </p:nvSpPr>
          <p:spPr>
            <a:xfrm>
              <a:off x="6390207" y="1450570"/>
              <a:ext cx="448256" cy="364904"/>
            </a:xfrm>
            <a:custGeom>
              <a:rect b="b" l="l" r="r" t="t"/>
              <a:pathLst>
                <a:path extrusionOk="0" h="16579" w="20366">
                  <a:moveTo>
                    <a:pt x="10184" y="6739"/>
                  </a:moveTo>
                  <a:cubicBezTo>
                    <a:pt x="10481" y="6739"/>
                    <a:pt x="10769" y="6948"/>
                    <a:pt x="10769" y="7290"/>
                  </a:cubicBezTo>
                  <a:lnTo>
                    <a:pt x="10769" y="8433"/>
                  </a:lnTo>
                  <a:cubicBezTo>
                    <a:pt x="10769" y="8735"/>
                    <a:pt x="10947" y="9018"/>
                    <a:pt x="11220" y="9145"/>
                  </a:cubicBezTo>
                  <a:lnTo>
                    <a:pt x="18778" y="12709"/>
                  </a:lnTo>
                  <a:cubicBezTo>
                    <a:pt x="19426" y="13017"/>
                    <a:pt x="19772" y="13640"/>
                    <a:pt x="19762" y="14294"/>
                  </a:cubicBezTo>
                  <a:cubicBezTo>
                    <a:pt x="19747" y="15222"/>
                    <a:pt x="18978" y="15981"/>
                    <a:pt x="18047" y="15981"/>
                  </a:cubicBezTo>
                  <a:lnTo>
                    <a:pt x="2342" y="15981"/>
                  </a:lnTo>
                  <a:cubicBezTo>
                    <a:pt x="1402" y="15981"/>
                    <a:pt x="633" y="15228"/>
                    <a:pt x="617" y="14294"/>
                  </a:cubicBezTo>
                  <a:lnTo>
                    <a:pt x="617" y="14288"/>
                  </a:lnTo>
                  <a:cubicBezTo>
                    <a:pt x="601" y="13881"/>
                    <a:pt x="785" y="13097"/>
                    <a:pt x="1602" y="12709"/>
                  </a:cubicBezTo>
                  <a:lnTo>
                    <a:pt x="9156" y="9145"/>
                  </a:lnTo>
                  <a:cubicBezTo>
                    <a:pt x="9432" y="9015"/>
                    <a:pt x="9610" y="8735"/>
                    <a:pt x="9610" y="8433"/>
                  </a:cubicBezTo>
                  <a:lnTo>
                    <a:pt x="9610" y="7290"/>
                  </a:lnTo>
                  <a:cubicBezTo>
                    <a:pt x="9610" y="7131"/>
                    <a:pt x="9677" y="6982"/>
                    <a:pt x="9820" y="6861"/>
                  </a:cubicBezTo>
                  <a:cubicBezTo>
                    <a:pt x="9928" y="6778"/>
                    <a:pt x="10056" y="6739"/>
                    <a:pt x="10184" y="6739"/>
                  </a:cubicBezTo>
                  <a:close/>
                  <a:moveTo>
                    <a:pt x="10186" y="1"/>
                  </a:moveTo>
                  <a:cubicBezTo>
                    <a:pt x="8616" y="1"/>
                    <a:pt x="7342" y="1261"/>
                    <a:pt x="7342" y="2839"/>
                  </a:cubicBezTo>
                  <a:cubicBezTo>
                    <a:pt x="7342" y="3306"/>
                    <a:pt x="7723" y="3688"/>
                    <a:pt x="8193" y="3688"/>
                  </a:cubicBezTo>
                  <a:cubicBezTo>
                    <a:pt x="8660" y="3688"/>
                    <a:pt x="9041" y="3306"/>
                    <a:pt x="9041" y="2839"/>
                  </a:cubicBezTo>
                  <a:cubicBezTo>
                    <a:pt x="9041" y="2217"/>
                    <a:pt x="9541" y="1702"/>
                    <a:pt x="10185" y="1702"/>
                  </a:cubicBezTo>
                  <a:cubicBezTo>
                    <a:pt x="10199" y="1702"/>
                    <a:pt x="10213" y="1702"/>
                    <a:pt x="10226" y="1702"/>
                  </a:cubicBezTo>
                  <a:cubicBezTo>
                    <a:pt x="10817" y="1728"/>
                    <a:pt x="11294" y="2204"/>
                    <a:pt x="11316" y="2795"/>
                  </a:cubicBezTo>
                  <a:cubicBezTo>
                    <a:pt x="11338" y="3287"/>
                    <a:pt x="11039" y="3735"/>
                    <a:pt x="10579" y="3907"/>
                  </a:cubicBezTo>
                  <a:cubicBezTo>
                    <a:pt x="9832" y="4186"/>
                    <a:pt x="9330" y="4914"/>
                    <a:pt x="9330" y="5721"/>
                  </a:cubicBezTo>
                  <a:lnTo>
                    <a:pt x="9330" y="6499"/>
                  </a:lnTo>
                  <a:cubicBezTo>
                    <a:pt x="9130" y="6705"/>
                    <a:pt x="9006" y="6985"/>
                    <a:pt x="9006" y="7293"/>
                  </a:cubicBezTo>
                  <a:lnTo>
                    <a:pt x="9006" y="8437"/>
                  </a:lnTo>
                  <a:cubicBezTo>
                    <a:pt x="9006" y="8513"/>
                    <a:pt x="8962" y="8580"/>
                    <a:pt x="8895" y="8611"/>
                  </a:cubicBezTo>
                  <a:lnTo>
                    <a:pt x="1348" y="12176"/>
                  </a:lnTo>
                  <a:cubicBezTo>
                    <a:pt x="255" y="12690"/>
                    <a:pt x="1" y="13757"/>
                    <a:pt x="20" y="14310"/>
                  </a:cubicBezTo>
                  <a:cubicBezTo>
                    <a:pt x="45" y="15562"/>
                    <a:pt x="1081" y="16578"/>
                    <a:pt x="2332" y="16578"/>
                  </a:cubicBezTo>
                  <a:lnTo>
                    <a:pt x="18034" y="16578"/>
                  </a:lnTo>
                  <a:cubicBezTo>
                    <a:pt x="19286" y="16578"/>
                    <a:pt x="20321" y="15562"/>
                    <a:pt x="20347" y="14310"/>
                  </a:cubicBezTo>
                  <a:cubicBezTo>
                    <a:pt x="20366" y="13757"/>
                    <a:pt x="20112" y="12690"/>
                    <a:pt x="19019" y="12176"/>
                  </a:cubicBezTo>
                  <a:lnTo>
                    <a:pt x="11465" y="8608"/>
                  </a:lnTo>
                  <a:cubicBezTo>
                    <a:pt x="11395" y="8576"/>
                    <a:pt x="11354" y="8510"/>
                    <a:pt x="11354" y="8433"/>
                  </a:cubicBezTo>
                  <a:lnTo>
                    <a:pt x="11354" y="7290"/>
                  </a:lnTo>
                  <a:cubicBezTo>
                    <a:pt x="11354" y="6982"/>
                    <a:pt x="11230" y="6699"/>
                    <a:pt x="11027" y="6496"/>
                  </a:cubicBezTo>
                  <a:lnTo>
                    <a:pt x="11027" y="5717"/>
                  </a:lnTo>
                  <a:cubicBezTo>
                    <a:pt x="11027" y="5619"/>
                    <a:pt x="11087" y="5527"/>
                    <a:pt x="11170" y="5495"/>
                  </a:cubicBezTo>
                  <a:cubicBezTo>
                    <a:pt x="12043" y="5171"/>
                    <a:pt x="12698" y="4437"/>
                    <a:pt x="12929" y="3538"/>
                  </a:cubicBezTo>
                  <a:cubicBezTo>
                    <a:pt x="12968" y="3379"/>
                    <a:pt x="12872" y="3214"/>
                    <a:pt x="12713" y="3176"/>
                  </a:cubicBezTo>
                  <a:cubicBezTo>
                    <a:pt x="12688" y="3170"/>
                    <a:pt x="12663" y="3167"/>
                    <a:pt x="12639" y="3167"/>
                  </a:cubicBezTo>
                  <a:cubicBezTo>
                    <a:pt x="12507" y="3167"/>
                    <a:pt x="12387" y="3255"/>
                    <a:pt x="12355" y="3389"/>
                  </a:cubicBezTo>
                  <a:cubicBezTo>
                    <a:pt x="12173" y="4101"/>
                    <a:pt x="11656" y="4682"/>
                    <a:pt x="10963" y="4939"/>
                  </a:cubicBezTo>
                  <a:cubicBezTo>
                    <a:pt x="10645" y="5057"/>
                    <a:pt x="10436" y="5371"/>
                    <a:pt x="10436" y="5721"/>
                  </a:cubicBezTo>
                  <a:lnTo>
                    <a:pt x="10436" y="6178"/>
                  </a:lnTo>
                  <a:cubicBezTo>
                    <a:pt x="10364" y="6163"/>
                    <a:pt x="10273" y="6155"/>
                    <a:pt x="10181" y="6155"/>
                  </a:cubicBezTo>
                  <a:cubicBezTo>
                    <a:pt x="10093" y="6155"/>
                    <a:pt x="10003" y="6163"/>
                    <a:pt x="9928" y="6178"/>
                  </a:cubicBezTo>
                  <a:lnTo>
                    <a:pt x="9928" y="5717"/>
                  </a:lnTo>
                  <a:cubicBezTo>
                    <a:pt x="9928" y="5158"/>
                    <a:pt x="10274" y="4653"/>
                    <a:pt x="10785" y="4463"/>
                  </a:cubicBezTo>
                  <a:cubicBezTo>
                    <a:pt x="11487" y="4199"/>
                    <a:pt x="11942" y="3522"/>
                    <a:pt x="11913" y="2770"/>
                  </a:cubicBezTo>
                  <a:cubicBezTo>
                    <a:pt x="11878" y="1874"/>
                    <a:pt x="11147" y="1143"/>
                    <a:pt x="10248" y="1108"/>
                  </a:cubicBezTo>
                  <a:cubicBezTo>
                    <a:pt x="10224" y="1107"/>
                    <a:pt x="10199" y="1107"/>
                    <a:pt x="10175" y="1107"/>
                  </a:cubicBezTo>
                  <a:cubicBezTo>
                    <a:pt x="9212" y="1107"/>
                    <a:pt x="8447" y="1891"/>
                    <a:pt x="8447" y="2839"/>
                  </a:cubicBezTo>
                  <a:cubicBezTo>
                    <a:pt x="8447" y="2979"/>
                    <a:pt x="8330" y="3094"/>
                    <a:pt x="8193" y="3094"/>
                  </a:cubicBezTo>
                  <a:cubicBezTo>
                    <a:pt x="8053" y="3094"/>
                    <a:pt x="7939" y="2979"/>
                    <a:pt x="7939" y="2839"/>
                  </a:cubicBezTo>
                  <a:cubicBezTo>
                    <a:pt x="7939" y="1597"/>
                    <a:pt x="8940" y="598"/>
                    <a:pt x="10178" y="598"/>
                  </a:cubicBezTo>
                  <a:cubicBezTo>
                    <a:pt x="10207" y="598"/>
                    <a:pt x="10235" y="599"/>
                    <a:pt x="10264" y="600"/>
                  </a:cubicBezTo>
                  <a:cubicBezTo>
                    <a:pt x="11205" y="635"/>
                    <a:pt x="12027" y="1267"/>
                    <a:pt x="12313" y="2163"/>
                  </a:cubicBezTo>
                  <a:cubicBezTo>
                    <a:pt x="12355" y="2290"/>
                    <a:pt x="12475" y="2373"/>
                    <a:pt x="12602" y="2373"/>
                  </a:cubicBezTo>
                  <a:cubicBezTo>
                    <a:pt x="12631" y="2373"/>
                    <a:pt x="12660" y="2368"/>
                    <a:pt x="12688" y="2360"/>
                  </a:cubicBezTo>
                  <a:cubicBezTo>
                    <a:pt x="12841" y="2306"/>
                    <a:pt x="12929" y="2141"/>
                    <a:pt x="12882" y="1985"/>
                  </a:cubicBezTo>
                  <a:cubicBezTo>
                    <a:pt x="12520" y="845"/>
                    <a:pt x="11475" y="47"/>
                    <a:pt x="10290" y="3"/>
                  </a:cubicBezTo>
                  <a:cubicBezTo>
                    <a:pt x="10255" y="1"/>
                    <a:pt x="10220" y="1"/>
                    <a:pt x="101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21"/>
          <p:cNvGrpSpPr/>
          <p:nvPr/>
        </p:nvGrpSpPr>
        <p:grpSpPr>
          <a:xfrm>
            <a:off x="3678765" y="1761508"/>
            <a:ext cx="448267" cy="394441"/>
            <a:chOff x="6627639" y="2443884"/>
            <a:chExt cx="355993" cy="313247"/>
          </a:xfrm>
        </p:grpSpPr>
        <p:sp>
          <p:nvSpPr>
            <p:cNvPr id="175" name="Google Shape;175;p21"/>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1"/>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21"/>
          <p:cNvGrpSpPr/>
          <p:nvPr/>
        </p:nvGrpSpPr>
        <p:grpSpPr>
          <a:xfrm>
            <a:off x="3713950" y="3901438"/>
            <a:ext cx="378111" cy="433191"/>
            <a:chOff x="8003015" y="2904039"/>
            <a:chExt cx="306759" cy="351445"/>
          </a:xfrm>
        </p:grpSpPr>
        <p:sp>
          <p:nvSpPr>
            <p:cNvPr id="179" name="Google Shape;179;p21"/>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1"/>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1"/>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1"/>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1"/>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 name="Google Shape;185;p21"/>
          <p:cNvGrpSpPr/>
          <p:nvPr/>
        </p:nvGrpSpPr>
        <p:grpSpPr>
          <a:xfrm>
            <a:off x="5434525" y="3907642"/>
            <a:ext cx="421210" cy="420789"/>
            <a:chOff x="2201806" y="1976585"/>
            <a:chExt cx="349784" cy="349434"/>
          </a:xfrm>
        </p:grpSpPr>
        <p:sp>
          <p:nvSpPr>
            <p:cNvPr id="186" name="Google Shape;186;p21"/>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1"/>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1"/>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2"/>
          <p:cNvSpPr txBox="1"/>
          <p:nvPr>
            <p:ph type="title"/>
          </p:nvPr>
        </p:nvSpPr>
        <p:spPr>
          <a:xfrm>
            <a:off x="713250" y="377043"/>
            <a:ext cx="77175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SOLUCIÓ</a:t>
            </a:r>
            <a:endParaRPr/>
          </a:p>
        </p:txBody>
      </p:sp>
      <p:pic>
        <p:nvPicPr>
          <p:cNvPr id="195" name="Google Shape;195;p22"/>
          <p:cNvPicPr preferRelativeResize="0"/>
          <p:nvPr/>
        </p:nvPicPr>
        <p:blipFill>
          <a:blip r:embed="rId3">
            <a:alphaModFix/>
          </a:blip>
          <a:stretch>
            <a:fillRect/>
          </a:stretch>
        </p:blipFill>
        <p:spPr>
          <a:xfrm>
            <a:off x="2832078" y="1375925"/>
            <a:ext cx="1379450" cy="3162449"/>
          </a:xfrm>
          <a:prstGeom prst="rect">
            <a:avLst/>
          </a:prstGeom>
          <a:noFill/>
          <a:ln>
            <a:noFill/>
          </a:ln>
        </p:spPr>
      </p:pic>
      <p:pic>
        <p:nvPicPr>
          <p:cNvPr id="196" name="Google Shape;196;p22"/>
          <p:cNvPicPr preferRelativeResize="0"/>
          <p:nvPr/>
        </p:nvPicPr>
        <p:blipFill>
          <a:blip r:embed="rId4">
            <a:alphaModFix/>
          </a:blip>
          <a:stretch>
            <a:fillRect/>
          </a:stretch>
        </p:blipFill>
        <p:spPr>
          <a:xfrm>
            <a:off x="4942875" y="1375925"/>
            <a:ext cx="1649628" cy="3162450"/>
          </a:xfrm>
          <a:prstGeom prst="rect">
            <a:avLst/>
          </a:prstGeom>
          <a:noFill/>
          <a:ln>
            <a:noFill/>
          </a:ln>
        </p:spPr>
      </p:pic>
      <p:pic>
        <p:nvPicPr>
          <p:cNvPr id="197" name="Google Shape;197;p22"/>
          <p:cNvPicPr preferRelativeResize="0"/>
          <p:nvPr/>
        </p:nvPicPr>
        <p:blipFill>
          <a:blip r:embed="rId5">
            <a:alphaModFix/>
          </a:blip>
          <a:stretch>
            <a:fillRect/>
          </a:stretch>
        </p:blipFill>
        <p:spPr>
          <a:xfrm>
            <a:off x="7323850" y="1375925"/>
            <a:ext cx="1574449" cy="3162451"/>
          </a:xfrm>
          <a:prstGeom prst="rect">
            <a:avLst/>
          </a:prstGeom>
          <a:noFill/>
          <a:ln>
            <a:noFill/>
          </a:ln>
        </p:spPr>
      </p:pic>
      <p:pic>
        <p:nvPicPr>
          <p:cNvPr id="198" name="Google Shape;198;p22"/>
          <p:cNvPicPr preferRelativeResize="0"/>
          <p:nvPr/>
        </p:nvPicPr>
        <p:blipFill>
          <a:blip r:embed="rId6">
            <a:alphaModFix/>
          </a:blip>
          <a:stretch>
            <a:fillRect/>
          </a:stretch>
        </p:blipFill>
        <p:spPr>
          <a:xfrm>
            <a:off x="316750" y="1375925"/>
            <a:ext cx="1745097" cy="31624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p23"/>
          <p:cNvSpPr txBox="1"/>
          <p:nvPr>
            <p:ph type="title"/>
          </p:nvPr>
        </p:nvSpPr>
        <p:spPr>
          <a:xfrm>
            <a:off x="713250" y="377043"/>
            <a:ext cx="7717500" cy="57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lt1"/>
              </a:buClr>
              <a:buSzPts val="1100"/>
              <a:buFont typeface="Arial"/>
              <a:buNone/>
            </a:pPr>
            <a:r>
              <a:rPr lang="en"/>
              <a:t>CONCLUSIÓ</a:t>
            </a:r>
            <a:endParaRPr/>
          </a:p>
        </p:txBody>
      </p:sp>
      <p:pic>
        <p:nvPicPr>
          <p:cNvPr id="204" name="Google Shape;204;p23"/>
          <p:cNvPicPr preferRelativeResize="0"/>
          <p:nvPr/>
        </p:nvPicPr>
        <p:blipFill>
          <a:blip r:embed="rId3">
            <a:alphaModFix/>
          </a:blip>
          <a:stretch>
            <a:fillRect/>
          </a:stretch>
        </p:blipFill>
        <p:spPr>
          <a:xfrm>
            <a:off x="371450" y="1354649"/>
            <a:ext cx="2434199" cy="2434199"/>
          </a:xfrm>
          <a:prstGeom prst="rect">
            <a:avLst/>
          </a:prstGeom>
          <a:noFill/>
          <a:ln>
            <a:noFill/>
          </a:ln>
        </p:spPr>
      </p:pic>
      <p:pic>
        <p:nvPicPr>
          <p:cNvPr id="205" name="Google Shape;205;p23"/>
          <p:cNvPicPr preferRelativeResize="0"/>
          <p:nvPr/>
        </p:nvPicPr>
        <p:blipFill>
          <a:blip r:embed="rId4">
            <a:alphaModFix/>
          </a:blip>
          <a:stretch>
            <a:fillRect/>
          </a:stretch>
        </p:blipFill>
        <p:spPr>
          <a:xfrm>
            <a:off x="3264825" y="1354662"/>
            <a:ext cx="2434199" cy="2434176"/>
          </a:xfrm>
          <a:prstGeom prst="rect">
            <a:avLst/>
          </a:prstGeom>
          <a:noFill/>
          <a:ln>
            <a:noFill/>
          </a:ln>
        </p:spPr>
      </p:pic>
      <p:pic>
        <p:nvPicPr>
          <p:cNvPr id="206" name="Google Shape;206;p23"/>
          <p:cNvPicPr preferRelativeResize="0"/>
          <p:nvPr/>
        </p:nvPicPr>
        <p:blipFill>
          <a:blip r:embed="rId5">
            <a:alphaModFix/>
          </a:blip>
          <a:stretch>
            <a:fillRect/>
          </a:stretch>
        </p:blipFill>
        <p:spPr>
          <a:xfrm>
            <a:off x="6158200" y="1354661"/>
            <a:ext cx="2434199" cy="2434176"/>
          </a:xfrm>
          <a:prstGeom prst="rect">
            <a:avLst/>
          </a:prstGeom>
          <a:noFill/>
          <a:ln>
            <a:noFill/>
          </a:ln>
        </p:spPr>
      </p:pic>
      <p:sp>
        <p:nvSpPr>
          <p:cNvPr id="207" name="Google Shape;207;p23"/>
          <p:cNvSpPr/>
          <p:nvPr/>
        </p:nvSpPr>
        <p:spPr>
          <a:xfrm>
            <a:off x="2181975" y="4107225"/>
            <a:ext cx="1945500" cy="425700"/>
          </a:xfrm>
          <a:prstGeom prst="curvedUpArrow">
            <a:avLst>
              <a:gd fmla="val 25000" name="adj1"/>
              <a:gd fmla="val 50000" name="adj2"/>
              <a:gd fmla="val 2500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lt1"/>
              </a:highlight>
              <a:latin typeface="DM Sans"/>
              <a:ea typeface="DM Sans"/>
              <a:cs typeface="DM Sans"/>
              <a:sym typeface="DM Sans"/>
            </a:endParaRPr>
          </a:p>
        </p:txBody>
      </p:sp>
      <p:sp>
        <p:nvSpPr>
          <p:cNvPr id="208" name="Google Shape;208;p23"/>
          <p:cNvSpPr/>
          <p:nvPr/>
        </p:nvSpPr>
        <p:spPr>
          <a:xfrm>
            <a:off x="4867625" y="4107225"/>
            <a:ext cx="1945500" cy="425700"/>
          </a:xfrm>
          <a:prstGeom prst="curvedUpArrow">
            <a:avLst>
              <a:gd fmla="val 25000" name="adj1"/>
              <a:gd fmla="val 50000" name="adj2"/>
              <a:gd fmla="val 25000" name="adj3"/>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lt1"/>
              </a:highlight>
              <a:latin typeface="DM Sans"/>
              <a:ea typeface="DM Sans"/>
              <a:cs typeface="DM Sans"/>
              <a:sym typeface="DM Sans"/>
            </a:endParaRPr>
          </a:p>
        </p:txBody>
      </p:sp>
      <p:sp>
        <p:nvSpPr>
          <p:cNvPr id="209" name="Google Shape;209;p23"/>
          <p:cNvSpPr/>
          <p:nvPr/>
        </p:nvSpPr>
        <p:spPr>
          <a:xfrm>
            <a:off x="2708925" y="4107225"/>
            <a:ext cx="891600" cy="871500"/>
          </a:xfrm>
          <a:prstGeom prst="mathMultiply">
            <a:avLst>
              <a:gd fmla="val 23520" name="adj1"/>
            </a:avLst>
          </a:prstGeom>
          <a:solidFill>
            <a:srgbClr val="FF0000"/>
          </a:solidFill>
          <a:ln cap="flat" cmpd="sng" w="9525">
            <a:solidFill>
              <a:srgbClr val="08080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10" name="Google Shape;210;p23"/>
          <p:cNvSpPr/>
          <p:nvPr/>
        </p:nvSpPr>
        <p:spPr>
          <a:xfrm>
            <a:off x="5394575" y="4107225"/>
            <a:ext cx="891600" cy="871500"/>
          </a:xfrm>
          <a:prstGeom prst="mathMultiply">
            <a:avLst>
              <a:gd fmla="val 23520" name="adj1"/>
            </a:avLst>
          </a:prstGeom>
          <a:solidFill>
            <a:srgbClr val="FF0000"/>
          </a:solidFill>
          <a:ln cap="flat" cmpd="sng" w="9525">
            <a:solidFill>
              <a:srgbClr val="08080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is Fashion Show Infographics by Slidesgo">
  <a:themeElements>
    <a:clrScheme name="Simple Light">
      <a:dk1>
        <a:srgbClr val="F3F3F3"/>
      </a:dk1>
      <a:lt1>
        <a:srgbClr val="000000"/>
      </a:lt1>
      <a:dk2>
        <a:srgbClr val="E5DEC9"/>
      </a:dk2>
      <a:lt2>
        <a:srgbClr val="D2C3A3"/>
      </a:lt2>
      <a:accent1>
        <a:srgbClr val="ECCFBC"/>
      </a:accent1>
      <a:accent2>
        <a:srgbClr val="E3AD96"/>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